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53"/>
  </p:notesMasterIdLst>
  <p:sldIdLst>
    <p:sldId id="397" r:id="rId3"/>
    <p:sldId id="434" r:id="rId4"/>
    <p:sldId id="471" r:id="rId5"/>
    <p:sldId id="435" r:id="rId6"/>
    <p:sldId id="257" r:id="rId7"/>
    <p:sldId id="436" r:id="rId8"/>
    <p:sldId id="432" r:id="rId9"/>
    <p:sldId id="258" r:id="rId10"/>
    <p:sldId id="437" r:id="rId11"/>
    <p:sldId id="398" r:id="rId12"/>
    <p:sldId id="259" r:id="rId13"/>
    <p:sldId id="438" r:id="rId14"/>
    <p:sldId id="439" r:id="rId15"/>
    <p:sldId id="440" r:id="rId16"/>
    <p:sldId id="441" r:id="rId17"/>
    <p:sldId id="442" r:id="rId18"/>
    <p:sldId id="443" r:id="rId19"/>
    <p:sldId id="444" r:id="rId20"/>
    <p:sldId id="449" r:id="rId21"/>
    <p:sldId id="468" r:id="rId22"/>
    <p:sldId id="469" r:id="rId23"/>
    <p:sldId id="284" r:id="rId24"/>
    <p:sldId id="470" r:id="rId25"/>
    <p:sldId id="445" r:id="rId26"/>
    <p:sldId id="472" r:id="rId27"/>
    <p:sldId id="446" r:id="rId28"/>
    <p:sldId id="473" r:id="rId29"/>
    <p:sldId id="447" r:id="rId30"/>
    <p:sldId id="474" r:id="rId31"/>
    <p:sldId id="475" r:id="rId32"/>
    <p:sldId id="450" r:id="rId33"/>
    <p:sldId id="451" r:id="rId34"/>
    <p:sldId id="452" r:id="rId35"/>
    <p:sldId id="453" r:id="rId36"/>
    <p:sldId id="454" r:id="rId37"/>
    <p:sldId id="455" r:id="rId38"/>
    <p:sldId id="456" r:id="rId39"/>
    <p:sldId id="457" r:id="rId40"/>
    <p:sldId id="344" r:id="rId41"/>
    <p:sldId id="458" r:id="rId42"/>
    <p:sldId id="459" r:id="rId43"/>
    <p:sldId id="460" r:id="rId44"/>
    <p:sldId id="461" r:id="rId45"/>
    <p:sldId id="462" r:id="rId46"/>
    <p:sldId id="463" r:id="rId47"/>
    <p:sldId id="464" r:id="rId48"/>
    <p:sldId id="465" r:id="rId49"/>
    <p:sldId id="466" r:id="rId50"/>
    <p:sldId id="467" r:id="rId51"/>
    <p:sldId id="411" r:id="rId52"/>
  </p:sldIdLst>
  <p:sldSz cx="12192000" cy="6858000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547B7"/>
    <a:srgbClr val="FFFFFF"/>
    <a:srgbClr val="437EDC"/>
    <a:srgbClr val="FCBDD0"/>
    <a:srgbClr val="761F4A"/>
    <a:srgbClr val="782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13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jpeg"/><Relationship Id="rId4" Type="http://schemas.openxmlformats.org/officeDocument/2006/relationships/image" Target="../media/image16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svg"/><Relationship Id="rId1" Type="http://schemas.openxmlformats.org/officeDocument/2006/relationships/image" Target="../media/image60.png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63.sv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svg"/><Relationship Id="rId1" Type="http://schemas.openxmlformats.org/officeDocument/2006/relationships/image" Target="../media/image72.png"/><Relationship Id="rId4" Type="http://schemas.openxmlformats.org/officeDocument/2006/relationships/image" Target="../media/image75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jpeg"/><Relationship Id="rId4" Type="http://schemas.openxmlformats.org/officeDocument/2006/relationships/image" Target="../media/image16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svg"/><Relationship Id="rId1" Type="http://schemas.openxmlformats.org/officeDocument/2006/relationships/image" Target="../media/image60.png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63.sv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svg"/><Relationship Id="rId1" Type="http://schemas.openxmlformats.org/officeDocument/2006/relationships/image" Target="../media/image72.png"/><Relationship Id="rId4" Type="http://schemas.openxmlformats.org/officeDocument/2006/relationships/image" Target="../media/image7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086BC1-6922-430D-9D96-221B38DCCEE3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046DA074-D88B-4ABE-824A-0267B5D8EA48}">
      <dgm:prSet/>
      <dgm:spPr/>
      <dgm:t>
        <a:bodyPr/>
        <a:lstStyle/>
        <a:p>
          <a:r>
            <a:rPr lang="pt-BR" b="1"/>
            <a:t>CAUSAS</a:t>
          </a:r>
          <a:endParaRPr lang="en-US" b="1" dirty="0"/>
        </a:p>
      </dgm:t>
    </dgm:pt>
    <dgm:pt modelId="{BD281790-33E6-41E3-8994-50C1AA4096BC}" type="parTrans" cxnId="{A34B0842-E13A-4111-B4DE-A8FB02E39783}">
      <dgm:prSet/>
      <dgm:spPr/>
      <dgm:t>
        <a:bodyPr/>
        <a:lstStyle/>
        <a:p>
          <a:endParaRPr lang="en-US" b="1"/>
        </a:p>
      </dgm:t>
    </dgm:pt>
    <dgm:pt modelId="{78BA1BFC-722B-4664-BE81-E91BDD6F03E4}" type="sibTrans" cxnId="{A34B0842-E13A-4111-B4DE-A8FB02E39783}">
      <dgm:prSet/>
      <dgm:spPr/>
      <dgm:t>
        <a:bodyPr/>
        <a:lstStyle/>
        <a:p>
          <a:endParaRPr lang="en-US" b="1"/>
        </a:p>
      </dgm:t>
    </dgm:pt>
    <dgm:pt modelId="{47BB2583-338D-444F-9ED6-0CE60C033F0D}">
      <dgm:prSet/>
      <dgm:spPr/>
      <dgm:t>
        <a:bodyPr/>
        <a:lstStyle/>
        <a:p>
          <a:r>
            <a:rPr lang="pt-BR" b="1"/>
            <a:t>Segurando muito a urina</a:t>
          </a:r>
          <a:endParaRPr lang="en-US" b="1" dirty="0"/>
        </a:p>
      </dgm:t>
    </dgm:pt>
    <dgm:pt modelId="{36E40630-0AED-4498-A0D9-17281524DA9B}" type="parTrans" cxnId="{D6064A1C-A535-42D3-8866-458ED37CCCB5}">
      <dgm:prSet/>
      <dgm:spPr/>
      <dgm:t>
        <a:bodyPr/>
        <a:lstStyle/>
        <a:p>
          <a:endParaRPr lang="en-US" b="1"/>
        </a:p>
      </dgm:t>
    </dgm:pt>
    <dgm:pt modelId="{F7B8FCB0-4945-467C-95FD-1B609FAAC458}" type="sibTrans" cxnId="{D6064A1C-A535-42D3-8866-458ED37CCCB5}">
      <dgm:prSet/>
      <dgm:spPr/>
      <dgm:t>
        <a:bodyPr/>
        <a:lstStyle/>
        <a:p>
          <a:endParaRPr lang="en-US" b="1"/>
        </a:p>
      </dgm:t>
    </dgm:pt>
    <dgm:pt modelId="{C128AEDC-BE15-44D2-8B78-103F978620D7}">
      <dgm:prSet/>
      <dgm:spPr/>
      <dgm:t>
        <a:bodyPr/>
        <a:lstStyle/>
        <a:p>
          <a:r>
            <a:rPr lang="pt-BR" b="1" dirty="0"/>
            <a:t>Bexiga contraindo durante a fase de enchimento</a:t>
          </a:r>
          <a:endParaRPr lang="en-US" b="1" dirty="0"/>
        </a:p>
      </dgm:t>
    </dgm:pt>
    <dgm:pt modelId="{7824600F-85A0-40B2-92BE-A03871C183CE}" type="parTrans" cxnId="{980AD3B5-7C9F-4F51-B886-39EF3A951060}">
      <dgm:prSet/>
      <dgm:spPr/>
      <dgm:t>
        <a:bodyPr/>
        <a:lstStyle/>
        <a:p>
          <a:endParaRPr lang="en-US" b="1"/>
        </a:p>
      </dgm:t>
    </dgm:pt>
    <dgm:pt modelId="{91DC1084-8523-4EEE-8EA7-86F34C2D65A6}" type="sibTrans" cxnId="{980AD3B5-7C9F-4F51-B886-39EF3A951060}">
      <dgm:prSet/>
      <dgm:spPr/>
      <dgm:t>
        <a:bodyPr/>
        <a:lstStyle/>
        <a:p>
          <a:endParaRPr lang="en-US" b="1"/>
        </a:p>
      </dgm:t>
    </dgm:pt>
    <dgm:pt modelId="{FA3111B1-9495-407D-8912-D9FB0F6217CD}">
      <dgm:prSet/>
      <dgm:spPr/>
      <dgm:t>
        <a:bodyPr/>
        <a:lstStyle/>
        <a:p>
          <a:r>
            <a:rPr lang="en-US" b="1"/>
            <a:t>Malformação congênita</a:t>
          </a:r>
          <a:endParaRPr lang="en-US" b="1" dirty="0"/>
        </a:p>
      </dgm:t>
    </dgm:pt>
    <dgm:pt modelId="{6B26BB8D-1906-4CB3-BDA9-E8132BD37C84}" type="parTrans" cxnId="{7991DAA9-778E-4ACE-9B04-E5B39898E6A2}">
      <dgm:prSet/>
      <dgm:spPr/>
      <dgm:t>
        <a:bodyPr/>
        <a:lstStyle/>
        <a:p>
          <a:endParaRPr lang="pt-BR" b="1"/>
        </a:p>
      </dgm:t>
    </dgm:pt>
    <dgm:pt modelId="{FDE257E1-4D21-4457-8044-7E9261B28008}" type="sibTrans" cxnId="{7991DAA9-778E-4ACE-9B04-E5B39898E6A2}">
      <dgm:prSet/>
      <dgm:spPr/>
      <dgm:t>
        <a:bodyPr/>
        <a:lstStyle/>
        <a:p>
          <a:endParaRPr lang="pt-BR" b="1"/>
        </a:p>
      </dgm:t>
    </dgm:pt>
    <dgm:pt modelId="{692F8CAD-2C82-4C71-90CE-FE8D94E40AFA}" type="pres">
      <dgm:prSet presAssocID="{F0086BC1-6922-430D-9D96-221B38DCCEE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CE51679-26C3-4CE4-BF1A-79A62BD271C7}" type="pres">
      <dgm:prSet presAssocID="{046DA074-D88B-4ABE-824A-0267B5D8EA48}" presName="hierRoot1" presStyleCnt="0">
        <dgm:presLayoutVars>
          <dgm:hierBranch val="init"/>
        </dgm:presLayoutVars>
      </dgm:prSet>
      <dgm:spPr/>
    </dgm:pt>
    <dgm:pt modelId="{969564BE-1E29-4248-8B65-F0DDF939301D}" type="pres">
      <dgm:prSet presAssocID="{046DA074-D88B-4ABE-824A-0267B5D8EA48}" presName="rootComposite1" presStyleCnt="0"/>
      <dgm:spPr/>
    </dgm:pt>
    <dgm:pt modelId="{BA4C1F1F-71AC-41F5-B538-6A728A9FD7E8}" type="pres">
      <dgm:prSet presAssocID="{046DA074-D88B-4ABE-824A-0267B5D8EA48}" presName="rootText1" presStyleLbl="node0" presStyleIdx="0" presStyleCnt="1">
        <dgm:presLayoutVars>
          <dgm:chPref val="3"/>
        </dgm:presLayoutVars>
      </dgm:prSet>
      <dgm:spPr/>
    </dgm:pt>
    <dgm:pt modelId="{EE749841-6002-48BF-B745-8F9C164BE309}" type="pres">
      <dgm:prSet presAssocID="{046DA074-D88B-4ABE-824A-0267B5D8EA48}" presName="rootConnector1" presStyleLbl="node1" presStyleIdx="0" presStyleCnt="0"/>
      <dgm:spPr/>
    </dgm:pt>
    <dgm:pt modelId="{849E5768-912A-48C2-B18D-88C0D0F531DB}" type="pres">
      <dgm:prSet presAssocID="{046DA074-D88B-4ABE-824A-0267B5D8EA48}" presName="hierChild2" presStyleCnt="0"/>
      <dgm:spPr/>
    </dgm:pt>
    <dgm:pt modelId="{91E1016D-2458-4210-9BBB-48E776B30989}" type="pres">
      <dgm:prSet presAssocID="{36E40630-0AED-4498-A0D9-17281524DA9B}" presName="Name64" presStyleLbl="parChTrans1D2" presStyleIdx="0" presStyleCnt="3"/>
      <dgm:spPr/>
    </dgm:pt>
    <dgm:pt modelId="{DB6F4A7F-1B27-4B7D-A26B-07FAA642A7FA}" type="pres">
      <dgm:prSet presAssocID="{47BB2583-338D-444F-9ED6-0CE60C033F0D}" presName="hierRoot2" presStyleCnt="0">
        <dgm:presLayoutVars>
          <dgm:hierBranch val="init"/>
        </dgm:presLayoutVars>
      </dgm:prSet>
      <dgm:spPr/>
    </dgm:pt>
    <dgm:pt modelId="{057722FD-8C65-4B8B-8DC6-183484AC790E}" type="pres">
      <dgm:prSet presAssocID="{47BB2583-338D-444F-9ED6-0CE60C033F0D}" presName="rootComposite" presStyleCnt="0"/>
      <dgm:spPr/>
    </dgm:pt>
    <dgm:pt modelId="{12817BB1-F041-46DF-8648-E4D45D8ADB7E}" type="pres">
      <dgm:prSet presAssocID="{47BB2583-338D-444F-9ED6-0CE60C033F0D}" presName="rootText" presStyleLbl="node2" presStyleIdx="0" presStyleCnt="3">
        <dgm:presLayoutVars>
          <dgm:chPref val="3"/>
        </dgm:presLayoutVars>
      </dgm:prSet>
      <dgm:spPr/>
    </dgm:pt>
    <dgm:pt modelId="{61508E44-ED77-45D4-99CC-DCC18568F3C2}" type="pres">
      <dgm:prSet presAssocID="{47BB2583-338D-444F-9ED6-0CE60C033F0D}" presName="rootConnector" presStyleLbl="node2" presStyleIdx="0" presStyleCnt="3"/>
      <dgm:spPr/>
    </dgm:pt>
    <dgm:pt modelId="{4A775BAA-0AA5-43B8-BB24-D78EBC91F734}" type="pres">
      <dgm:prSet presAssocID="{47BB2583-338D-444F-9ED6-0CE60C033F0D}" presName="hierChild4" presStyleCnt="0"/>
      <dgm:spPr/>
    </dgm:pt>
    <dgm:pt modelId="{B91993AB-856C-4372-ABA2-183C8F5BA483}" type="pres">
      <dgm:prSet presAssocID="{47BB2583-338D-444F-9ED6-0CE60C033F0D}" presName="hierChild5" presStyleCnt="0"/>
      <dgm:spPr/>
    </dgm:pt>
    <dgm:pt modelId="{2D85C996-C89E-447D-A7D4-560757D94397}" type="pres">
      <dgm:prSet presAssocID="{7824600F-85A0-40B2-92BE-A03871C183CE}" presName="Name64" presStyleLbl="parChTrans1D2" presStyleIdx="1" presStyleCnt="3"/>
      <dgm:spPr/>
    </dgm:pt>
    <dgm:pt modelId="{720B6216-9CA9-4D17-846F-8B4CA1C2B2E4}" type="pres">
      <dgm:prSet presAssocID="{C128AEDC-BE15-44D2-8B78-103F978620D7}" presName="hierRoot2" presStyleCnt="0">
        <dgm:presLayoutVars>
          <dgm:hierBranch val="init"/>
        </dgm:presLayoutVars>
      </dgm:prSet>
      <dgm:spPr/>
    </dgm:pt>
    <dgm:pt modelId="{780AB8DD-95A2-4C7A-A986-61668132462E}" type="pres">
      <dgm:prSet presAssocID="{C128AEDC-BE15-44D2-8B78-103F978620D7}" presName="rootComposite" presStyleCnt="0"/>
      <dgm:spPr/>
    </dgm:pt>
    <dgm:pt modelId="{236CA71A-14CD-48B0-8EB1-A5E81B87C57E}" type="pres">
      <dgm:prSet presAssocID="{C128AEDC-BE15-44D2-8B78-103F978620D7}" presName="rootText" presStyleLbl="node2" presStyleIdx="1" presStyleCnt="3">
        <dgm:presLayoutVars>
          <dgm:chPref val="3"/>
        </dgm:presLayoutVars>
      </dgm:prSet>
      <dgm:spPr/>
    </dgm:pt>
    <dgm:pt modelId="{CC4F16FA-63A4-4AC6-8D84-B39718D4D56E}" type="pres">
      <dgm:prSet presAssocID="{C128AEDC-BE15-44D2-8B78-103F978620D7}" presName="rootConnector" presStyleLbl="node2" presStyleIdx="1" presStyleCnt="3"/>
      <dgm:spPr/>
    </dgm:pt>
    <dgm:pt modelId="{CD1E8385-69BA-4DD6-AD2F-1C280841B859}" type="pres">
      <dgm:prSet presAssocID="{C128AEDC-BE15-44D2-8B78-103F978620D7}" presName="hierChild4" presStyleCnt="0"/>
      <dgm:spPr/>
    </dgm:pt>
    <dgm:pt modelId="{6BAF2B14-CBA6-4062-9D05-24C0EA8DC7FA}" type="pres">
      <dgm:prSet presAssocID="{C128AEDC-BE15-44D2-8B78-103F978620D7}" presName="hierChild5" presStyleCnt="0"/>
      <dgm:spPr/>
    </dgm:pt>
    <dgm:pt modelId="{971FE3A1-D7D4-4398-86BF-6F22CC945BBB}" type="pres">
      <dgm:prSet presAssocID="{6B26BB8D-1906-4CB3-BDA9-E8132BD37C84}" presName="Name64" presStyleLbl="parChTrans1D2" presStyleIdx="2" presStyleCnt="3"/>
      <dgm:spPr/>
    </dgm:pt>
    <dgm:pt modelId="{DD28B57A-28AE-434B-B6F1-8B15B53A6651}" type="pres">
      <dgm:prSet presAssocID="{FA3111B1-9495-407D-8912-D9FB0F6217CD}" presName="hierRoot2" presStyleCnt="0">
        <dgm:presLayoutVars>
          <dgm:hierBranch val="init"/>
        </dgm:presLayoutVars>
      </dgm:prSet>
      <dgm:spPr/>
    </dgm:pt>
    <dgm:pt modelId="{EF8080A6-F927-42ED-B06A-AB6E934D5640}" type="pres">
      <dgm:prSet presAssocID="{FA3111B1-9495-407D-8912-D9FB0F6217CD}" presName="rootComposite" presStyleCnt="0"/>
      <dgm:spPr/>
    </dgm:pt>
    <dgm:pt modelId="{A20088C3-8C41-4A6B-BE09-91DFC6DA3762}" type="pres">
      <dgm:prSet presAssocID="{FA3111B1-9495-407D-8912-D9FB0F6217CD}" presName="rootText" presStyleLbl="node2" presStyleIdx="2" presStyleCnt="3">
        <dgm:presLayoutVars>
          <dgm:chPref val="3"/>
        </dgm:presLayoutVars>
      </dgm:prSet>
      <dgm:spPr/>
    </dgm:pt>
    <dgm:pt modelId="{FC952DCE-2145-46E8-B7BD-15E4D71A64E5}" type="pres">
      <dgm:prSet presAssocID="{FA3111B1-9495-407D-8912-D9FB0F6217CD}" presName="rootConnector" presStyleLbl="node2" presStyleIdx="2" presStyleCnt="3"/>
      <dgm:spPr/>
    </dgm:pt>
    <dgm:pt modelId="{BAEBE7D3-61D4-408B-8427-B5B251D370E8}" type="pres">
      <dgm:prSet presAssocID="{FA3111B1-9495-407D-8912-D9FB0F6217CD}" presName="hierChild4" presStyleCnt="0"/>
      <dgm:spPr/>
    </dgm:pt>
    <dgm:pt modelId="{47CD7777-12A0-4612-ABE7-BFCB9F6CC249}" type="pres">
      <dgm:prSet presAssocID="{FA3111B1-9495-407D-8912-D9FB0F6217CD}" presName="hierChild5" presStyleCnt="0"/>
      <dgm:spPr/>
    </dgm:pt>
    <dgm:pt modelId="{AEA694D7-CFE3-4929-864C-D129B3C73AF5}" type="pres">
      <dgm:prSet presAssocID="{046DA074-D88B-4ABE-824A-0267B5D8EA48}" presName="hierChild3" presStyleCnt="0"/>
      <dgm:spPr/>
    </dgm:pt>
  </dgm:ptLst>
  <dgm:cxnLst>
    <dgm:cxn modelId="{D6064A1C-A535-42D3-8866-458ED37CCCB5}" srcId="{046DA074-D88B-4ABE-824A-0267B5D8EA48}" destId="{47BB2583-338D-444F-9ED6-0CE60C033F0D}" srcOrd="0" destOrd="0" parTransId="{36E40630-0AED-4498-A0D9-17281524DA9B}" sibTransId="{F7B8FCB0-4945-467C-95FD-1B609FAAC458}"/>
    <dgm:cxn modelId="{8AA17C20-8EC0-4029-A996-4330B432EC25}" type="presOf" srcId="{36E40630-0AED-4498-A0D9-17281524DA9B}" destId="{91E1016D-2458-4210-9BBB-48E776B30989}" srcOrd="0" destOrd="0" presId="urn:microsoft.com/office/officeart/2009/3/layout/HorizontalOrganizationChart"/>
    <dgm:cxn modelId="{8C7DE431-451C-4728-ADD8-0317A0EDA1C4}" type="presOf" srcId="{046DA074-D88B-4ABE-824A-0267B5D8EA48}" destId="{BA4C1F1F-71AC-41F5-B538-6A728A9FD7E8}" srcOrd="0" destOrd="0" presId="urn:microsoft.com/office/officeart/2009/3/layout/HorizontalOrganizationChart"/>
    <dgm:cxn modelId="{BF48C639-0161-4ADB-B25A-6A96FF495C6A}" type="presOf" srcId="{046DA074-D88B-4ABE-824A-0267B5D8EA48}" destId="{EE749841-6002-48BF-B745-8F9C164BE309}" srcOrd="1" destOrd="0" presId="urn:microsoft.com/office/officeart/2009/3/layout/HorizontalOrganizationChart"/>
    <dgm:cxn modelId="{A34B0842-E13A-4111-B4DE-A8FB02E39783}" srcId="{F0086BC1-6922-430D-9D96-221B38DCCEE3}" destId="{046DA074-D88B-4ABE-824A-0267B5D8EA48}" srcOrd="0" destOrd="0" parTransId="{BD281790-33E6-41E3-8994-50C1AA4096BC}" sibTransId="{78BA1BFC-722B-4664-BE81-E91BDD6F03E4}"/>
    <dgm:cxn modelId="{744FD347-3570-4B42-B5C7-87D5F5EF5667}" type="presOf" srcId="{C128AEDC-BE15-44D2-8B78-103F978620D7}" destId="{236CA71A-14CD-48B0-8EB1-A5E81B87C57E}" srcOrd="0" destOrd="0" presId="urn:microsoft.com/office/officeart/2009/3/layout/HorizontalOrganizationChart"/>
    <dgm:cxn modelId="{98309A7E-C088-41FC-84DA-E834AA106D88}" type="presOf" srcId="{C128AEDC-BE15-44D2-8B78-103F978620D7}" destId="{CC4F16FA-63A4-4AC6-8D84-B39718D4D56E}" srcOrd="1" destOrd="0" presId="urn:microsoft.com/office/officeart/2009/3/layout/HorizontalOrganizationChart"/>
    <dgm:cxn modelId="{D29FDC9C-406C-4D6F-B4C1-D2315181A118}" type="presOf" srcId="{F0086BC1-6922-430D-9D96-221B38DCCEE3}" destId="{692F8CAD-2C82-4C71-90CE-FE8D94E40AFA}" srcOrd="0" destOrd="0" presId="urn:microsoft.com/office/officeart/2009/3/layout/HorizontalOrganizationChart"/>
    <dgm:cxn modelId="{7991DAA9-778E-4ACE-9B04-E5B39898E6A2}" srcId="{046DA074-D88B-4ABE-824A-0267B5D8EA48}" destId="{FA3111B1-9495-407D-8912-D9FB0F6217CD}" srcOrd="2" destOrd="0" parTransId="{6B26BB8D-1906-4CB3-BDA9-E8132BD37C84}" sibTransId="{FDE257E1-4D21-4457-8044-7E9261B28008}"/>
    <dgm:cxn modelId="{980AD3B5-7C9F-4F51-B886-39EF3A951060}" srcId="{046DA074-D88B-4ABE-824A-0267B5D8EA48}" destId="{C128AEDC-BE15-44D2-8B78-103F978620D7}" srcOrd="1" destOrd="0" parTransId="{7824600F-85A0-40B2-92BE-A03871C183CE}" sibTransId="{91DC1084-8523-4EEE-8EA7-86F34C2D65A6}"/>
    <dgm:cxn modelId="{73CA2BC4-E0D6-4D6E-9D46-A60B320C4C4F}" type="presOf" srcId="{FA3111B1-9495-407D-8912-D9FB0F6217CD}" destId="{A20088C3-8C41-4A6B-BE09-91DFC6DA3762}" srcOrd="0" destOrd="0" presId="urn:microsoft.com/office/officeart/2009/3/layout/HorizontalOrganizationChart"/>
    <dgm:cxn modelId="{613517DE-63A5-4589-9728-A714C332A017}" type="presOf" srcId="{7824600F-85A0-40B2-92BE-A03871C183CE}" destId="{2D85C996-C89E-447D-A7D4-560757D94397}" srcOrd="0" destOrd="0" presId="urn:microsoft.com/office/officeart/2009/3/layout/HorizontalOrganizationChart"/>
    <dgm:cxn modelId="{540A2BE1-EF8B-4FE4-8F74-6CEBA44A7FB1}" type="presOf" srcId="{FA3111B1-9495-407D-8912-D9FB0F6217CD}" destId="{FC952DCE-2145-46E8-B7BD-15E4D71A64E5}" srcOrd="1" destOrd="0" presId="urn:microsoft.com/office/officeart/2009/3/layout/HorizontalOrganizationChart"/>
    <dgm:cxn modelId="{C59268E8-ED21-42FE-847A-1FE20998AA94}" type="presOf" srcId="{6B26BB8D-1906-4CB3-BDA9-E8132BD37C84}" destId="{971FE3A1-D7D4-4398-86BF-6F22CC945BBB}" srcOrd="0" destOrd="0" presId="urn:microsoft.com/office/officeart/2009/3/layout/HorizontalOrganizationChart"/>
    <dgm:cxn modelId="{E9293DEF-D061-463A-A7A9-8BF92D98BC88}" type="presOf" srcId="{47BB2583-338D-444F-9ED6-0CE60C033F0D}" destId="{12817BB1-F041-46DF-8648-E4D45D8ADB7E}" srcOrd="0" destOrd="0" presId="urn:microsoft.com/office/officeart/2009/3/layout/HorizontalOrganizationChart"/>
    <dgm:cxn modelId="{6A68FCFF-7FA6-4930-99F8-D9BD82A34547}" type="presOf" srcId="{47BB2583-338D-444F-9ED6-0CE60C033F0D}" destId="{61508E44-ED77-45D4-99CC-DCC18568F3C2}" srcOrd="1" destOrd="0" presId="urn:microsoft.com/office/officeart/2009/3/layout/HorizontalOrganizationChart"/>
    <dgm:cxn modelId="{F730A100-7FC0-4478-A1DE-6698CE8AA02A}" type="presParOf" srcId="{692F8CAD-2C82-4C71-90CE-FE8D94E40AFA}" destId="{ACE51679-26C3-4CE4-BF1A-79A62BD271C7}" srcOrd="0" destOrd="0" presId="urn:microsoft.com/office/officeart/2009/3/layout/HorizontalOrganizationChart"/>
    <dgm:cxn modelId="{18570D3E-B1B3-4094-BA86-80727C0EC220}" type="presParOf" srcId="{ACE51679-26C3-4CE4-BF1A-79A62BD271C7}" destId="{969564BE-1E29-4248-8B65-F0DDF939301D}" srcOrd="0" destOrd="0" presId="urn:microsoft.com/office/officeart/2009/3/layout/HorizontalOrganizationChart"/>
    <dgm:cxn modelId="{3F280178-1097-4681-9FF0-827DE40293BD}" type="presParOf" srcId="{969564BE-1E29-4248-8B65-F0DDF939301D}" destId="{BA4C1F1F-71AC-41F5-B538-6A728A9FD7E8}" srcOrd="0" destOrd="0" presId="urn:microsoft.com/office/officeart/2009/3/layout/HorizontalOrganizationChart"/>
    <dgm:cxn modelId="{595F2226-E3FA-4641-B0A0-86FE4B989889}" type="presParOf" srcId="{969564BE-1E29-4248-8B65-F0DDF939301D}" destId="{EE749841-6002-48BF-B745-8F9C164BE309}" srcOrd="1" destOrd="0" presId="urn:microsoft.com/office/officeart/2009/3/layout/HorizontalOrganizationChart"/>
    <dgm:cxn modelId="{9365525A-4A70-4DA3-BAE9-78CFB65DA76A}" type="presParOf" srcId="{ACE51679-26C3-4CE4-BF1A-79A62BD271C7}" destId="{849E5768-912A-48C2-B18D-88C0D0F531DB}" srcOrd="1" destOrd="0" presId="urn:microsoft.com/office/officeart/2009/3/layout/HorizontalOrganizationChart"/>
    <dgm:cxn modelId="{A091D5CF-FDAC-4509-8C24-F3F3E05ED2AF}" type="presParOf" srcId="{849E5768-912A-48C2-B18D-88C0D0F531DB}" destId="{91E1016D-2458-4210-9BBB-48E776B30989}" srcOrd="0" destOrd="0" presId="urn:microsoft.com/office/officeart/2009/3/layout/HorizontalOrganizationChart"/>
    <dgm:cxn modelId="{3A4F201D-C076-4B61-B16F-E0D9D69BC058}" type="presParOf" srcId="{849E5768-912A-48C2-B18D-88C0D0F531DB}" destId="{DB6F4A7F-1B27-4B7D-A26B-07FAA642A7FA}" srcOrd="1" destOrd="0" presId="urn:microsoft.com/office/officeart/2009/3/layout/HorizontalOrganizationChart"/>
    <dgm:cxn modelId="{8171FEBE-94B6-4A7B-99B2-57F2295D119B}" type="presParOf" srcId="{DB6F4A7F-1B27-4B7D-A26B-07FAA642A7FA}" destId="{057722FD-8C65-4B8B-8DC6-183484AC790E}" srcOrd="0" destOrd="0" presId="urn:microsoft.com/office/officeart/2009/3/layout/HorizontalOrganizationChart"/>
    <dgm:cxn modelId="{8B7A8693-E812-4252-B2A5-325B94266ED7}" type="presParOf" srcId="{057722FD-8C65-4B8B-8DC6-183484AC790E}" destId="{12817BB1-F041-46DF-8648-E4D45D8ADB7E}" srcOrd="0" destOrd="0" presId="urn:microsoft.com/office/officeart/2009/3/layout/HorizontalOrganizationChart"/>
    <dgm:cxn modelId="{2611302F-FB41-45E4-82C5-A9A451137CB0}" type="presParOf" srcId="{057722FD-8C65-4B8B-8DC6-183484AC790E}" destId="{61508E44-ED77-45D4-99CC-DCC18568F3C2}" srcOrd="1" destOrd="0" presId="urn:microsoft.com/office/officeart/2009/3/layout/HorizontalOrganizationChart"/>
    <dgm:cxn modelId="{296CE182-74A7-40C6-9F30-67969BA48800}" type="presParOf" srcId="{DB6F4A7F-1B27-4B7D-A26B-07FAA642A7FA}" destId="{4A775BAA-0AA5-43B8-BB24-D78EBC91F734}" srcOrd="1" destOrd="0" presId="urn:microsoft.com/office/officeart/2009/3/layout/HorizontalOrganizationChart"/>
    <dgm:cxn modelId="{80D54841-88A9-48F3-8128-D4FDE2016EFC}" type="presParOf" srcId="{DB6F4A7F-1B27-4B7D-A26B-07FAA642A7FA}" destId="{B91993AB-856C-4372-ABA2-183C8F5BA483}" srcOrd="2" destOrd="0" presId="urn:microsoft.com/office/officeart/2009/3/layout/HorizontalOrganizationChart"/>
    <dgm:cxn modelId="{A9473F57-4C08-4ECD-822F-02006DCDA24E}" type="presParOf" srcId="{849E5768-912A-48C2-B18D-88C0D0F531DB}" destId="{2D85C996-C89E-447D-A7D4-560757D94397}" srcOrd="2" destOrd="0" presId="urn:microsoft.com/office/officeart/2009/3/layout/HorizontalOrganizationChart"/>
    <dgm:cxn modelId="{5DC86BF8-B482-4041-87A8-0F27AC0C3D7F}" type="presParOf" srcId="{849E5768-912A-48C2-B18D-88C0D0F531DB}" destId="{720B6216-9CA9-4D17-846F-8B4CA1C2B2E4}" srcOrd="3" destOrd="0" presId="urn:microsoft.com/office/officeart/2009/3/layout/HorizontalOrganizationChart"/>
    <dgm:cxn modelId="{A21CFE45-97DC-4134-81EF-D7026FD77989}" type="presParOf" srcId="{720B6216-9CA9-4D17-846F-8B4CA1C2B2E4}" destId="{780AB8DD-95A2-4C7A-A986-61668132462E}" srcOrd="0" destOrd="0" presId="urn:microsoft.com/office/officeart/2009/3/layout/HorizontalOrganizationChart"/>
    <dgm:cxn modelId="{65C98516-AE2F-49F9-BF8D-A4240613827F}" type="presParOf" srcId="{780AB8DD-95A2-4C7A-A986-61668132462E}" destId="{236CA71A-14CD-48B0-8EB1-A5E81B87C57E}" srcOrd="0" destOrd="0" presId="urn:microsoft.com/office/officeart/2009/3/layout/HorizontalOrganizationChart"/>
    <dgm:cxn modelId="{D8D267DF-C401-47E4-B0C1-7FB3260044F0}" type="presParOf" srcId="{780AB8DD-95A2-4C7A-A986-61668132462E}" destId="{CC4F16FA-63A4-4AC6-8D84-B39718D4D56E}" srcOrd="1" destOrd="0" presId="urn:microsoft.com/office/officeart/2009/3/layout/HorizontalOrganizationChart"/>
    <dgm:cxn modelId="{60C24694-DCEE-45E3-A1AF-DC8D68C3B3EC}" type="presParOf" srcId="{720B6216-9CA9-4D17-846F-8B4CA1C2B2E4}" destId="{CD1E8385-69BA-4DD6-AD2F-1C280841B859}" srcOrd="1" destOrd="0" presId="urn:microsoft.com/office/officeart/2009/3/layout/HorizontalOrganizationChart"/>
    <dgm:cxn modelId="{F64E032C-CFD9-4740-933D-148749A02DA4}" type="presParOf" srcId="{720B6216-9CA9-4D17-846F-8B4CA1C2B2E4}" destId="{6BAF2B14-CBA6-4062-9D05-24C0EA8DC7FA}" srcOrd="2" destOrd="0" presId="urn:microsoft.com/office/officeart/2009/3/layout/HorizontalOrganizationChart"/>
    <dgm:cxn modelId="{1BBD7CE0-2B2E-4A95-81EB-97DC45B5091B}" type="presParOf" srcId="{849E5768-912A-48C2-B18D-88C0D0F531DB}" destId="{971FE3A1-D7D4-4398-86BF-6F22CC945BBB}" srcOrd="4" destOrd="0" presId="urn:microsoft.com/office/officeart/2009/3/layout/HorizontalOrganizationChart"/>
    <dgm:cxn modelId="{16B68C9A-E508-4BD4-81AE-9AC7A523C28A}" type="presParOf" srcId="{849E5768-912A-48C2-B18D-88C0D0F531DB}" destId="{DD28B57A-28AE-434B-B6F1-8B15B53A6651}" srcOrd="5" destOrd="0" presId="urn:microsoft.com/office/officeart/2009/3/layout/HorizontalOrganizationChart"/>
    <dgm:cxn modelId="{8295BE5E-3C28-4A0E-B3D2-798438A5F150}" type="presParOf" srcId="{DD28B57A-28AE-434B-B6F1-8B15B53A6651}" destId="{EF8080A6-F927-42ED-B06A-AB6E934D5640}" srcOrd="0" destOrd="0" presId="urn:microsoft.com/office/officeart/2009/3/layout/HorizontalOrganizationChart"/>
    <dgm:cxn modelId="{FA81F7D0-CB78-452D-9C7C-0556ACD17373}" type="presParOf" srcId="{EF8080A6-F927-42ED-B06A-AB6E934D5640}" destId="{A20088C3-8C41-4A6B-BE09-91DFC6DA3762}" srcOrd="0" destOrd="0" presId="urn:microsoft.com/office/officeart/2009/3/layout/HorizontalOrganizationChart"/>
    <dgm:cxn modelId="{B6E7A90A-1266-4390-8167-E8D9EAA83EFB}" type="presParOf" srcId="{EF8080A6-F927-42ED-B06A-AB6E934D5640}" destId="{FC952DCE-2145-46E8-B7BD-15E4D71A64E5}" srcOrd="1" destOrd="0" presId="urn:microsoft.com/office/officeart/2009/3/layout/HorizontalOrganizationChart"/>
    <dgm:cxn modelId="{E2B7E0A8-5BC8-4496-8CEA-6A10840A92B3}" type="presParOf" srcId="{DD28B57A-28AE-434B-B6F1-8B15B53A6651}" destId="{BAEBE7D3-61D4-408B-8427-B5B251D370E8}" srcOrd="1" destOrd="0" presId="urn:microsoft.com/office/officeart/2009/3/layout/HorizontalOrganizationChart"/>
    <dgm:cxn modelId="{D786C1E4-61BC-42E7-838E-6D88FF3497DD}" type="presParOf" srcId="{DD28B57A-28AE-434B-B6F1-8B15B53A6651}" destId="{47CD7777-12A0-4612-ABE7-BFCB9F6CC249}" srcOrd="2" destOrd="0" presId="urn:microsoft.com/office/officeart/2009/3/layout/HorizontalOrganizationChart"/>
    <dgm:cxn modelId="{9A5D33A6-FD53-4D61-BADC-E55CBF4EFCC1}" type="presParOf" srcId="{ACE51679-26C3-4CE4-BF1A-79A62BD271C7}" destId="{AEA694D7-CFE3-4929-864C-D129B3C73AF5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02A8FA-C51C-4905-A1A2-514AE164E34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2F6AE0-ED1D-48FD-9B50-497A89307D95}">
      <dgm:prSet custT="1"/>
      <dgm:spPr/>
      <dgm:t>
        <a:bodyPr/>
        <a:lstStyle/>
        <a:p>
          <a:pPr algn="ctr"/>
          <a:r>
            <a:rPr lang="pt-BR" sz="2000" b="1" dirty="0"/>
            <a:t>FICA SEGURANDO E SÓ VAI NO BANHEIRO QUANDO NÃO AGUENTA MAIS</a:t>
          </a:r>
          <a:endParaRPr lang="en-US" sz="2000" b="1" dirty="0"/>
        </a:p>
      </dgm:t>
    </dgm:pt>
    <dgm:pt modelId="{C92CF22B-6ADC-4F9F-9BA3-0A125571E9B6}" type="parTrans" cxnId="{8AE96B67-A7A2-4F5D-B031-EB5483F61EBC}">
      <dgm:prSet/>
      <dgm:spPr/>
      <dgm:t>
        <a:bodyPr/>
        <a:lstStyle/>
        <a:p>
          <a:pPr algn="ctr"/>
          <a:endParaRPr lang="en-US" sz="1800"/>
        </a:p>
      </dgm:t>
    </dgm:pt>
    <dgm:pt modelId="{4ACEAD1B-22D3-41A4-BA74-5EA81FC2E748}" type="sibTrans" cxnId="{8AE96B67-A7A2-4F5D-B031-EB5483F61EBC}">
      <dgm:prSet custT="1"/>
      <dgm:spPr/>
      <dgm:t>
        <a:bodyPr/>
        <a:lstStyle/>
        <a:p>
          <a:pPr algn="ctr"/>
          <a:endParaRPr lang="en-US" sz="3600"/>
        </a:p>
      </dgm:t>
    </dgm:pt>
    <dgm:pt modelId="{95EC1716-996E-4FF2-8D51-EBE3C0D44719}">
      <dgm:prSet custT="1"/>
      <dgm:spPr/>
      <dgm:t>
        <a:bodyPr/>
        <a:lstStyle/>
        <a:p>
          <a:pPr algn="ctr"/>
          <a:r>
            <a:rPr lang="pt-BR" sz="2000" b="1" dirty="0"/>
            <a:t>FICA O PERÍODO INTEIRO DA ESCOLA SEM IR NO BANHEIRO</a:t>
          </a:r>
          <a:endParaRPr lang="en-US" sz="2000" b="1" dirty="0"/>
        </a:p>
      </dgm:t>
    </dgm:pt>
    <dgm:pt modelId="{D452E246-99DE-4559-B0FA-61210C03E19E}" type="parTrans" cxnId="{76F974B3-12FF-419C-B01E-33A33EB48F88}">
      <dgm:prSet/>
      <dgm:spPr/>
      <dgm:t>
        <a:bodyPr/>
        <a:lstStyle/>
        <a:p>
          <a:pPr algn="ctr"/>
          <a:endParaRPr lang="en-US" sz="1800"/>
        </a:p>
      </dgm:t>
    </dgm:pt>
    <dgm:pt modelId="{415C61E0-EEBF-4086-B4E0-C6DE19F1256C}" type="sibTrans" cxnId="{76F974B3-12FF-419C-B01E-33A33EB48F88}">
      <dgm:prSet custT="1"/>
      <dgm:spPr/>
      <dgm:t>
        <a:bodyPr/>
        <a:lstStyle/>
        <a:p>
          <a:pPr algn="ctr"/>
          <a:endParaRPr lang="en-US" sz="3600"/>
        </a:p>
      </dgm:t>
    </dgm:pt>
    <dgm:pt modelId="{8C4B9271-FF8C-4D3E-BAFB-5305B0494B03}">
      <dgm:prSet custT="1"/>
      <dgm:spPr/>
      <dgm:t>
        <a:bodyPr/>
        <a:lstStyle/>
        <a:p>
          <a:pPr algn="ctr"/>
          <a:r>
            <a:rPr lang="pt-BR" sz="2000" b="1" dirty="0">
              <a:solidFill>
                <a:schemeClr val="bg1"/>
              </a:solidFill>
            </a:rPr>
            <a:t>SUA BEXIGA ESTÁ “MOLE” E A URINA ESCORRE</a:t>
          </a:r>
          <a:endParaRPr lang="en-US" sz="2000" dirty="0">
            <a:solidFill>
              <a:schemeClr val="bg1"/>
            </a:solidFill>
          </a:endParaRPr>
        </a:p>
      </dgm:t>
    </dgm:pt>
    <dgm:pt modelId="{06B542DE-B523-44A7-BE23-60E69828CC30}" type="parTrans" cxnId="{A8B8154D-EAD8-4FE3-9A80-99CC7ECF4CF6}">
      <dgm:prSet/>
      <dgm:spPr/>
      <dgm:t>
        <a:bodyPr/>
        <a:lstStyle/>
        <a:p>
          <a:pPr algn="ctr"/>
          <a:endParaRPr lang="en-US" sz="1800"/>
        </a:p>
      </dgm:t>
    </dgm:pt>
    <dgm:pt modelId="{21068E5A-0BF5-47B1-81B9-F8C63131532F}" type="sibTrans" cxnId="{A8B8154D-EAD8-4FE3-9A80-99CC7ECF4CF6}">
      <dgm:prSet/>
      <dgm:spPr/>
      <dgm:t>
        <a:bodyPr/>
        <a:lstStyle/>
        <a:p>
          <a:pPr algn="ctr"/>
          <a:endParaRPr lang="en-US" sz="1800"/>
        </a:p>
      </dgm:t>
    </dgm:pt>
    <dgm:pt modelId="{66B772C7-1ACA-456A-BBEF-F862AE64C625}" type="pres">
      <dgm:prSet presAssocID="{8D02A8FA-C51C-4905-A1A2-514AE164E348}" presName="linear" presStyleCnt="0">
        <dgm:presLayoutVars>
          <dgm:animLvl val="lvl"/>
          <dgm:resizeHandles val="exact"/>
        </dgm:presLayoutVars>
      </dgm:prSet>
      <dgm:spPr/>
    </dgm:pt>
    <dgm:pt modelId="{0FA140B8-D6E8-47CF-8BC8-2E68741F61B8}" type="pres">
      <dgm:prSet presAssocID="{8B2F6AE0-ED1D-48FD-9B50-497A89307D9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4BDA0A8-0F2C-4C0C-8701-EE8B87CD6873}" type="pres">
      <dgm:prSet presAssocID="{4ACEAD1B-22D3-41A4-BA74-5EA81FC2E748}" presName="spacer" presStyleCnt="0"/>
      <dgm:spPr/>
    </dgm:pt>
    <dgm:pt modelId="{99BE525A-0558-4D21-B244-E70BBA6F4EB8}" type="pres">
      <dgm:prSet presAssocID="{95EC1716-996E-4FF2-8D51-EBE3C0D4471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063C0AF-6F95-4B7D-8852-ADE37CBA2848}" type="pres">
      <dgm:prSet presAssocID="{415C61E0-EEBF-4086-B4E0-C6DE19F1256C}" presName="spacer" presStyleCnt="0"/>
      <dgm:spPr/>
    </dgm:pt>
    <dgm:pt modelId="{410D47AD-A0A5-4752-993C-EB6B67AA5F86}" type="pres">
      <dgm:prSet presAssocID="{8C4B9271-FF8C-4D3E-BAFB-5305B0494B0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AE96B67-A7A2-4F5D-B031-EB5483F61EBC}" srcId="{8D02A8FA-C51C-4905-A1A2-514AE164E348}" destId="{8B2F6AE0-ED1D-48FD-9B50-497A89307D95}" srcOrd="0" destOrd="0" parTransId="{C92CF22B-6ADC-4F9F-9BA3-0A125571E9B6}" sibTransId="{4ACEAD1B-22D3-41A4-BA74-5EA81FC2E748}"/>
    <dgm:cxn modelId="{A8B8154D-EAD8-4FE3-9A80-99CC7ECF4CF6}" srcId="{8D02A8FA-C51C-4905-A1A2-514AE164E348}" destId="{8C4B9271-FF8C-4D3E-BAFB-5305B0494B03}" srcOrd="2" destOrd="0" parTransId="{06B542DE-B523-44A7-BE23-60E69828CC30}" sibTransId="{21068E5A-0BF5-47B1-81B9-F8C63131532F}"/>
    <dgm:cxn modelId="{DF09184D-DBC8-4FEC-9ACB-F69E8BD35D85}" type="presOf" srcId="{8B2F6AE0-ED1D-48FD-9B50-497A89307D95}" destId="{0FA140B8-D6E8-47CF-8BC8-2E68741F61B8}" srcOrd="0" destOrd="0" presId="urn:microsoft.com/office/officeart/2005/8/layout/vList2"/>
    <dgm:cxn modelId="{C09B2356-4A9E-41F8-9D30-9929EB6C9F1D}" type="presOf" srcId="{95EC1716-996E-4FF2-8D51-EBE3C0D44719}" destId="{99BE525A-0558-4D21-B244-E70BBA6F4EB8}" srcOrd="0" destOrd="0" presId="urn:microsoft.com/office/officeart/2005/8/layout/vList2"/>
    <dgm:cxn modelId="{593FCC9F-18D6-4DC6-AD6D-4A85EC29E1D8}" type="presOf" srcId="{8D02A8FA-C51C-4905-A1A2-514AE164E348}" destId="{66B772C7-1ACA-456A-BBEF-F862AE64C625}" srcOrd="0" destOrd="0" presId="urn:microsoft.com/office/officeart/2005/8/layout/vList2"/>
    <dgm:cxn modelId="{76F974B3-12FF-419C-B01E-33A33EB48F88}" srcId="{8D02A8FA-C51C-4905-A1A2-514AE164E348}" destId="{95EC1716-996E-4FF2-8D51-EBE3C0D44719}" srcOrd="1" destOrd="0" parTransId="{D452E246-99DE-4559-B0FA-61210C03E19E}" sibTransId="{415C61E0-EEBF-4086-B4E0-C6DE19F1256C}"/>
    <dgm:cxn modelId="{686A5FBE-1432-46C4-8F25-CA6C915A2BDF}" type="presOf" srcId="{8C4B9271-FF8C-4D3E-BAFB-5305B0494B03}" destId="{410D47AD-A0A5-4752-993C-EB6B67AA5F86}" srcOrd="0" destOrd="0" presId="urn:microsoft.com/office/officeart/2005/8/layout/vList2"/>
    <dgm:cxn modelId="{2157EE73-C25F-4DF9-8D38-DD4F92E0F776}" type="presParOf" srcId="{66B772C7-1ACA-456A-BBEF-F862AE64C625}" destId="{0FA140B8-D6E8-47CF-8BC8-2E68741F61B8}" srcOrd="0" destOrd="0" presId="urn:microsoft.com/office/officeart/2005/8/layout/vList2"/>
    <dgm:cxn modelId="{5735447D-2B56-4F03-A95B-08F1E815EAE4}" type="presParOf" srcId="{66B772C7-1ACA-456A-BBEF-F862AE64C625}" destId="{F4BDA0A8-0F2C-4C0C-8701-EE8B87CD6873}" srcOrd="1" destOrd="0" presId="urn:microsoft.com/office/officeart/2005/8/layout/vList2"/>
    <dgm:cxn modelId="{E4124173-0E96-48E2-9153-E61F90548A38}" type="presParOf" srcId="{66B772C7-1ACA-456A-BBEF-F862AE64C625}" destId="{99BE525A-0558-4D21-B244-E70BBA6F4EB8}" srcOrd="2" destOrd="0" presId="urn:microsoft.com/office/officeart/2005/8/layout/vList2"/>
    <dgm:cxn modelId="{55DEEBEE-CE4A-4CD4-A15F-E5F75EE20993}" type="presParOf" srcId="{66B772C7-1ACA-456A-BBEF-F862AE64C625}" destId="{D063C0AF-6F95-4B7D-8852-ADE37CBA2848}" srcOrd="3" destOrd="0" presId="urn:microsoft.com/office/officeart/2005/8/layout/vList2"/>
    <dgm:cxn modelId="{6A5271F8-FE49-487E-B8E8-AEB2522AFD28}" type="presParOf" srcId="{66B772C7-1ACA-456A-BBEF-F862AE64C625}" destId="{410D47AD-A0A5-4752-993C-EB6B67AA5F8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02A8FA-C51C-4905-A1A2-514AE164E34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2F6AE0-ED1D-48FD-9B50-497A89307D95}">
      <dgm:prSet custT="1"/>
      <dgm:spPr/>
      <dgm:t>
        <a:bodyPr/>
        <a:lstStyle/>
        <a:p>
          <a:pPr algn="ctr"/>
          <a:r>
            <a:rPr lang="pt-BR" sz="2000" b="1" dirty="0"/>
            <a:t>TEM VONTADE DE FAZER XIXI O TEMPO INTEIRO</a:t>
          </a:r>
          <a:endParaRPr lang="en-US" sz="2000" b="1" dirty="0"/>
        </a:p>
      </dgm:t>
    </dgm:pt>
    <dgm:pt modelId="{C92CF22B-6ADC-4F9F-9BA3-0A125571E9B6}" type="parTrans" cxnId="{8AE96B67-A7A2-4F5D-B031-EB5483F61EBC}">
      <dgm:prSet/>
      <dgm:spPr/>
      <dgm:t>
        <a:bodyPr/>
        <a:lstStyle/>
        <a:p>
          <a:pPr algn="ctr"/>
          <a:endParaRPr lang="en-US" sz="2000" b="1"/>
        </a:p>
      </dgm:t>
    </dgm:pt>
    <dgm:pt modelId="{4ACEAD1B-22D3-41A4-BA74-5EA81FC2E748}" type="sibTrans" cxnId="{8AE96B67-A7A2-4F5D-B031-EB5483F61EBC}">
      <dgm:prSet custT="1"/>
      <dgm:spPr/>
      <dgm:t>
        <a:bodyPr/>
        <a:lstStyle/>
        <a:p>
          <a:pPr algn="ctr"/>
          <a:endParaRPr lang="en-US" sz="2000" b="1"/>
        </a:p>
      </dgm:t>
    </dgm:pt>
    <dgm:pt modelId="{95EC1716-996E-4FF2-8D51-EBE3C0D44719}">
      <dgm:prSet custT="1"/>
      <dgm:spPr/>
      <dgm:t>
        <a:bodyPr/>
        <a:lstStyle/>
        <a:p>
          <a:pPr algn="ctr"/>
          <a:r>
            <a:rPr lang="pt-BR" sz="2000" b="1" dirty="0"/>
            <a:t>VAI VÁRIAS VEZES E FAZ POUCO</a:t>
          </a:r>
          <a:endParaRPr lang="en-US" sz="2000" b="1" dirty="0"/>
        </a:p>
      </dgm:t>
    </dgm:pt>
    <dgm:pt modelId="{D452E246-99DE-4559-B0FA-61210C03E19E}" type="parTrans" cxnId="{76F974B3-12FF-419C-B01E-33A33EB48F88}">
      <dgm:prSet/>
      <dgm:spPr/>
      <dgm:t>
        <a:bodyPr/>
        <a:lstStyle/>
        <a:p>
          <a:pPr algn="ctr"/>
          <a:endParaRPr lang="en-US" sz="2000" b="1"/>
        </a:p>
      </dgm:t>
    </dgm:pt>
    <dgm:pt modelId="{415C61E0-EEBF-4086-B4E0-C6DE19F1256C}" type="sibTrans" cxnId="{76F974B3-12FF-419C-B01E-33A33EB48F88}">
      <dgm:prSet custT="1"/>
      <dgm:spPr/>
      <dgm:t>
        <a:bodyPr/>
        <a:lstStyle/>
        <a:p>
          <a:pPr algn="ctr"/>
          <a:endParaRPr lang="en-US" sz="2000" b="1"/>
        </a:p>
      </dgm:t>
    </dgm:pt>
    <dgm:pt modelId="{A2AABB49-DAB1-46BF-B17D-1FBB8E36E08E}">
      <dgm:prSet custT="1"/>
      <dgm:spPr/>
      <dgm:t>
        <a:bodyPr/>
        <a:lstStyle/>
        <a:p>
          <a:pPr algn="ctr"/>
          <a:r>
            <a:rPr lang="pt-BR" sz="2000" b="1"/>
            <a:t>FAZ MANOBRAS DE CONTENÇÃO</a:t>
          </a:r>
          <a:endParaRPr lang="pt-BR" sz="2000" b="1" dirty="0"/>
        </a:p>
      </dgm:t>
    </dgm:pt>
    <dgm:pt modelId="{135D3396-3FF9-4A18-ACD3-2B51F9541E6A}" type="parTrans" cxnId="{5652BC49-58BF-4F9D-ADCE-2252D56EB5DB}">
      <dgm:prSet/>
      <dgm:spPr/>
      <dgm:t>
        <a:bodyPr/>
        <a:lstStyle/>
        <a:p>
          <a:pPr algn="ctr"/>
          <a:endParaRPr lang="pt-BR" sz="2000" b="1"/>
        </a:p>
      </dgm:t>
    </dgm:pt>
    <dgm:pt modelId="{25FD9710-830E-4D6C-AC17-1B696F1F3405}" type="sibTrans" cxnId="{5652BC49-58BF-4F9D-ADCE-2252D56EB5DB}">
      <dgm:prSet custT="1"/>
      <dgm:spPr/>
      <dgm:t>
        <a:bodyPr/>
        <a:lstStyle/>
        <a:p>
          <a:pPr algn="ctr"/>
          <a:endParaRPr lang="pt-BR" sz="2000" b="1"/>
        </a:p>
      </dgm:t>
    </dgm:pt>
    <dgm:pt modelId="{73806687-BC72-40B2-9ED3-EDE7F5AFCD42}">
      <dgm:prSet custT="1"/>
      <dgm:spPr/>
      <dgm:t>
        <a:bodyPr/>
        <a:lstStyle/>
        <a:p>
          <a:pPr algn="ctr"/>
          <a:r>
            <a:rPr lang="pt-BR" sz="2000" b="1" dirty="0"/>
            <a:t>SENSAÇÃO QUE FICA SEMPRE “UMA GOTA”</a:t>
          </a:r>
        </a:p>
      </dgm:t>
    </dgm:pt>
    <dgm:pt modelId="{6EFEFF1D-A7A1-4E41-BBA8-22CC5102157E}" type="parTrans" cxnId="{5FF16CFF-2FA5-4A4F-AD8B-D90F38B93585}">
      <dgm:prSet/>
      <dgm:spPr/>
      <dgm:t>
        <a:bodyPr/>
        <a:lstStyle/>
        <a:p>
          <a:pPr algn="ctr"/>
          <a:endParaRPr lang="pt-BR" sz="2000" b="1"/>
        </a:p>
      </dgm:t>
    </dgm:pt>
    <dgm:pt modelId="{10223DB6-ADD1-44EA-A8A2-DCB1EA000B67}" type="sibTrans" cxnId="{5FF16CFF-2FA5-4A4F-AD8B-D90F38B93585}">
      <dgm:prSet custT="1"/>
      <dgm:spPr/>
      <dgm:t>
        <a:bodyPr/>
        <a:lstStyle/>
        <a:p>
          <a:pPr algn="ctr"/>
          <a:endParaRPr lang="pt-BR" sz="2000" b="1"/>
        </a:p>
      </dgm:t>
    </dgm:pt>
    <dgm:pt modelId="{68623A70-9D7B-4A3B-8531-D56DACCB31FF}">
      <dgm:prSet custT="1"/>
      <dgm:spPr/>
      <dgm:t>
        <a:bodyPr/>
        <a:lstStyle/>
        <a:p>
          <a:pPr algn="ctr"/>
          <a:r>
            <a:rPr lang="pt-BR" sz="2000" b="1"/>
            <a:t>EM TODO LUGAR QUE VAI PRECISA IR NO BANHEIRO</a:t>
          </a:r>
          <a:endParaRPr lang="pt-BR" sz="2000" b="1" dirty="0"/>
        </a:p>
      </dgm:t>
    </dgm:pt>
    <dgm:pt modelId="{D7C54EC8-FDBB-405B-B18B-1C1BC56C1FCB}" type="parTrans" cxnId="{C5D37718-0FD6-42E5-B06F-39915EBB09DD}">
      <dgm:prSet/>
      <dgm:spPr/>
      <dgm:t>
        <a:bodyPr/>
        <a:lstStyle/>
        <a:p>
          <a:pPr algn="ctr"/>
          <a:endParaRPr lang="pt-BR" sz="2000" b="1"/>
        </a:p>
      </dgm:t>
    </dgm:pt>
    <dgm:pt modelId="{AFC99E77-1414-46A4-97AA-BC812B8748B6}" type="sibTrans" cxnId="{C5D37718-0FD6-42E5-B06F-39915EBB09DD}">
      <dgm:prSet/>
      <dgm:spPr/>
      <dgm:t>
        <a:bodyPr/>
        <a:lstStyle/>
        <a:p>
          <a:pPr algn="ctr"/>
          <a:endParaRPr lang="pt-BR" sz="2000" b="1"/>
        </a:p>
      </dgm:t>
    </dgm:pt>
    <dgm:pt modelId="{0BEB6F4D-64F3-43B7-890C-DF2482537ADD}" type="pres">
      <dgm:prSet presAssocID="{8D02A8FA-C51C-4905-A1A2-514AE164E348}" presName="linear" presStyleCnt="0">
        <dgm:presLayoutVars>
          <dgm:animLvl val="lvl"/>
          <dgm:resizeHandles val="exact"/>
        </dgm:presLayoutVars>
      </dgm:prSet>
      <dgm:spPr/>
    </dgm:pt>
    <dgm:pt modelId="{5FB94487-8976-4F32-9F69-DE40648132E4}" type="pres">
      <dgm:prSet presAssocID="{8B2F6AE0-ED1D-48FD-9B50-497A89307D9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EC1D22B-F71B-4EC4-8E20-E02E77BB981B}" type="pres">
      <dgm:prSet presAssocID="{4ACEAD1B-22D3-41A4-BA74-5EA81FC2E748}" presName="spacer" presStyleCnt="0"/>
      <dgm:spPr/>
    </dgm:pt>
    <dgm:pt modelId="{83A54E89-74D3-4B0D-BA76-A2808F378F8A}" type="pres">
      <dgm:prSet presAssocID="{95EC1716-996E-4FF2-8D51-EBE3C0D4471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D19FDDE-9FEB-40A7-B577-790A1AE6CDE1}" type="pres">
      <dgm:prSet presAssocID="{415C61E0-EEBF-4086-B4E0-C6DE19F1256C}" presName="spacer" presStyleCnt="0"/>
      <dgm:spPr/>
    </dgm:pt>
    <dgm:pt modelId="{3BBE9948-C630-41A5-A3BE-24E185F0DDB4}" type="pres">
      <dgm:prSet presAssocID="{A2AABB49-DAB1-46BF-B17D-1FBB8E36E08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192559D-CDF6-4079-86AD-6322F94ADA77}" type="pres">
      <dgm:prSet presAssocID="{25FD9710-830E-4D6C-AC17-1B696F1F3405}" presName="spacer" presStyleCnt="0"/>
      <dgm:spPr/>
    </dgm:pt>
    <dgm:pt modelId="{A3EDC977-49D4-46BE-9CA1-13C91C4BA803}" type="pres">
      <dgm:prSet presAssocID="{73806687-BC72-40B2-9ED3-EDE7F5AFCD4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4A56218-AEC4-406C-BF5E-DF6F8388744D}" type="pres">
      <dgm:prSet presAssocID="{10223DB6-ADD1-44EA-A8A2-DCB1EA000B67}" presName="spacer" presStyleCnt="0"/>
      <dgm:spPr/>
    </dgm:pt>
    <dgm:pt modelId="{E3AF29B2-F6A3-4CF0-B511-BF685A3E712C}" type="pres">
      <dgm:prSet presAssocID="{68623A70-9D7B-4A3B-8531-D56DACCB31F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5D37718-0FD6-42E5-B06F-39915EBB09DD}" srcId="{8D02A8FA-C51C-4905-A1A2-514AE164E348}" destId="{68623A70-9D7B-4A3B-8531-D56DACCB31FF}" srcOrd="4" destOrd="0" parTransId="{D7C54EC8-FDBB-405B-B18B-1C1BC56C1FCB}" sibTransId="{AFC99E77-1414-46A4-97AA-BC812B8748B6}"/>
    <dgm:cxn modelId="{8AE96B67-A7A2-4F5D-B031-EB5483F61EBC}" srcId="{8D02A8FA-C51C-4905-A1A2-514AE164E348}" destId="{8B2F6AE0-ED1D-48FD-9B50-497A89307D95}" srcOrd="0" destOrd="0" parTransId="{C92CF22B-6ADC-4F9F-9BA3-0A125571E9B6}" sibTransId="{4ACEAD1B-22D3-41A4-BA74-5EA81FC2E748}"/>
    <dgm:cxn modelId="{5652BC49-58BF-4F9D-ADCE-2252D56EB5DB}" srcId="{8D02A8FA-C51C-4905-A1A2-514AE164E348}" destId="{A2AABB49-DAB1-46BF-B17D-1FBB8E36E08E}" srcOrd="2" destOrd="0" parTransId="{135D3396-3FF9-4A18-ACD3-2B51F9541E6A}" sibTransId="{25FD9710-830E-4D6C-AC17-1B696F1F3405}"/>
    <dgm:cxn modelId="{76F974B3-12FF-419C-B01E-33A33EB48F88}" srcId="{8D02A8FA-C51C-4905-A1A2-514AE164E348}" destId="{95EC1716-996E-4FF2-8D51-EBE3C0D44719}" srcOrd="1" destOrd="0" parTransId="{D452E246-99DE-4559-B0FA-61210C03E19E}" sibTransId="{415C61E0-EEBF-4086-B4E0-C6DE19F1256C}"/>
    <dgm:cxn modelId="{33DA8DC1-6BD1-4C0C-B479-4043ECF59A75}" type="presOf" srcId="{73806687-BC72-40B2-9ED3-EDE7F5AFCD42}" destId="{A3EDC977-49D4-46BE-9CA1-13C91C4BA803}" srcOrd="0" destOrd="0" presId="urn:microsoft.com/office/officeart/2005/8/layout/vList2"/>
    <dgm:cxn modelId="{EA1442C5-AC25-4A6B-8560-B08BAC998D25}" type="presOf" srcId="{8D02A8FA-C51C-4905-A1A2-514AE164E348}" destId="{0BEB6F4D-64F3-43B7-890C-DF2482537ADD}" srcOrd="0" destOrd="0" presId="urn:microsoft.com/office/officeart/2005/8/layout/vList2"/>
    <dgm:cxn modelId="{EA3626DA-918A-444E-8DCF-CCBB765BF864}" type="presOf" srcId="{68623A70-9D7B-4A3B-8531-D56DACCB31FF}" destId="{E3AF29B2-F6A3-4CF0-B511-BF685A3E712C}" srcOrd="0" destOrd="0" presId="urn:microsoft.com/office/officeart/2005/8/layout/vList2"/>
    <dgm:cxn modelId="{C3C05EDC-1B18-44B0-BE4F-4CC95AB62B92}" type="presOf" srcId="{95EC1716-996E-4FF2-8D51-EBE3C0D44719}" destId="{83A54E89-74D3-4B0D-BA76-A2808F378F8A}" srcOrd="0" destOrd="0" presId="urn:microsoft.com/office/officeart/2005/8/layout/vList2"/>
    <dgm:cxn modelId="{330EA8E4-FAAA-4298-ACB2-777000AB13FC}" type="presOf" srcId="{8B2F6AE0-ED1D-48FD-9B50-497A89307D95}" destId="{5FB94487-8976-4F32-9F69-DE40648132E4}" srcOrd="0" destOrd="0" presId="urn:microsoft.com/office/officeart/2005/8/layout/vList2"/>
    <dgm:cxn modelId="{FB8FD3EB-1B93-4040-90EF-55B9E0FE1A34}" type="presOf" srcId="{A2AABB49-DAB1-46BF-B17D-1FBB8E36E08E}" destId="{3BBE9948-C630-41A5-A3BE-24E185F0DDB4}" srcOrd="0" destOrd="0" presId="urn:microsoft.com/office/officeart/2005/8/layout/vList2"/>
    <dgm:cxn modelId="{5FF16CFF-2FA5-4A4F-AD8B-D90F38B93585}" srcId="{8D02A8FA-C51C-4905-A1A2-514AE164E348}" destId="{73806687-BC72-40B2-9ED3-EDE7F5AFCD42}" srcOrd="3" destOrd="0" parTransId="{6EFEFF1D-A7A1-4E41-BBA8-22CC5102157E}" sibTransId="{10223DB6-ADD1-44EA-A8A2-DCB1EA000B67}"/>
    <dgm:cxn modelId="{8AD807E5-9CFF-4A6E-AC7E-ACBB1BA9D3F0}" type="presParOf" srcId="{0BEB6F4D-64F3-43B7-890C-DF2482537ADD}" destId="{5FB94487-8976-4F32-9F69-DE40648132E4}" srcOrd="0" destOrd="0" presId="urn:microsoft.com/office/officeart/2005/8/layout/vList2"/>
    <dgm:cxn modelId="{F2065CE8-0C3D-425A-AB8C-CEF4311D4A04}" type="presParOf" srcId="{0BEB6F4D-64F3-43B7-890C-DF2482537ADD}" destId="{2EC1D22B-F71B-4EC4-8E20-E02E77BB981B}" srcOrd="1" destOrd="0" presId="urn:microsoft.com/office/officeart/2005/8/layout/vList2"/>
    <dgm:cxn modelId="{7F3AD37E-BEF2-4AD6-8B23-541546970B80}" type="presParOf" srcId="{0BEB6F4D-64F3-43B7-890C-DF2482537ADD}" destId="{83A54E89-74D3-4B0D-BA76-A2808F378F8A}" srcOrd="2" destOrd="0" presId="urn:microsoft.com/office/officeart/2005/8/layout/vList2"/>
    <dgm:cxn modelId="{6991207C-8F7D-4C85-87F4-9572DED6D0AF}" type="presParOf" srcId="{0BEB6F4D-64F3-43B7-890C-DF2482537ADD}" destId="{0D19FDDE-9FEB-40A7-B577-790A1AE6CDE1}" srcOrd="3" destOrd="0" presId="urn:microsoft.com/office/officeart/2005/8/layout/vList2"/>
    <dgm:cxn modelId="{28593466-F7CC-479A-9FC7-52A1A3E83480}" type="presParOf" srcId="{0BEB6F4D-64F3-43B7-890C-DF2482537ADD}" destId="{3BBE9948-C630-41A5-A3BE-24E185F0DDB4}" srcOrd="4" destOrd="0" presId="urn:microsoft.com/office/officeart/2005/8/layout/vList2"/>
    <dgm:cxn modelId="{CD1E61A8-891D-4E20-9B0C-3067E87E603B}" type="presParOf" srcId="{0BEB6F4D-64F3-43B7-890C-DF2482537ADD}" destId="{A192559D-CDF6-4079-86AD-6322F94ADA77}" srcOrd="5" destOrd="0" presId="urn:microsoft.com/office/officeart/2005/8/layout/vList2"/>
    <dgm:cxn modelId="{62351EED-411F-4A80-A881-A41BC37CF9FA}" type="presParOf" srcId="{0BEB6F4D-64F3-43B7-890C-DF2482537ADD}" destId="{A3EDC977-49D4-46BE-9CA1-13C91C4BA803}" srcOrd="6" destOrd="0" presId="urn:microsoft.com/office/officeart/2005/8/layout/vList2"/>
    <dgm:cxn modelId="{1281B084-FCD3-4F49-9C3F-93B620E973A0}" type="presParOf" srcId="{0BEB6F4D-64F3-43B7-890C-DF2482537ADD}" destId="{E4A56218-AEC4-406C-BF5E-DF6F8388744D}" srcOrd="7" destOrd="0" presId="urn:microsoft.com/office/officeart/2005/8/layout/vList2"/>
    <dgm:cxn modelId="{9FC193F7-C68E-4B96-8B60-5D5B0D0E0159}" type="presParOf" srcId="{0BEB6F4D-64F3-43B7-890C-DF2482537ADD}" destId="{E3AF29B2-F6A3-4CF0-B511-BF685A3E712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0086BC1-6922-430D-9D96-221B38DCCEE3}" type="doc">
      <dgm:prSet loTypeId="urn:microsoft.com/office/officeart/2009/layout/CirclePictureHierarchy" loCatId="hierarchy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046DA074-D88B-4ABE-824A-0267B5D8EA48}">
      <dgm:prSet custT="1"/>
      <dgm:spPr/>
      <dgm:t>
        <a:bodyPr/>
        <a:lstStyle/>
        <a:p>
          <a:pPr algn="ctr"/>
          <a:r>
            <a:rPr lang="pt-BR" sz="2400" b="1" dirty="0"/>
            <a:t>Existem três causas juntas:</a:t>
          </a:r>
          <a:endParaRPr lang="en-US" sz="2400" b="1" dirty="0"/>
        </a:p>
      </dgm:t>
    </dgm:pt>
    <dgm:pt modelId="{BD281790-33E6-41E3-8994-50C1AA4096BC}" type="parTrans" cxnId="{A34B0842-E13A-4111-B4DE-A8FB02E39783}">
      <dgm:prSet/>
      <dgm:spPr/>
      <dgm:t>
        <a:bodyPr/>
        <a:lstStyle/>
        <a:p>
          <a:pPr algn="ctr"/>
          <a:endParaRPr lang="en-US" sz="2000" b="1"/>
        </a:p>
      </dgm:t>
    </dgm:pt>
    <dgm:pt modelId="{78BA1BFC-722B-4664-BE81-E91BDD6F03E4}" type="sibTrans" cxnId="{A34B0842-E13A-4111-B4DE-A8FB02E39783}">
      <dgm:prSet/>
      <dgm:spPr/>
      <dgm:t>
        <a:bodyPr/>
        <a:lstStyle/>
        <a:p>
          <a:pPr algn="ctr"/>
          <a:endParaRPr lang="en-US" sz="2000" b="1"/>
        </a:p>
      </dgm:t>
    </dgm:pt>
    <dgm:pt modelId="{47BB2583-338D-444F-9ED6-0CE60C033F0D}">
      <dgm:prSet custT="1"/>
      <dgm:spPr/>
      <dgm:t>
        <a:bodyPr/>
        <a:lstStyle/>
        <a:p>
          <a:pPr algn="ctr"/>
          <a:r>
            <a:rPr lang="pt-BR" sz="2400" b="1" dirty="0"/>
            <a:t>Bexiga pequena ou hiperativa</a:t>
          </a:r>
          <a:endParaRPr lang="en-US" sz="2400" b="1" dirty="0"/>
        </a:p>
      </dgm:t>
    </dgm:pt>
    <dgm:pt modelId="{36E40630-0AED-4498-A0D9-17281524DA9B}" type="parTrans" cxnId="{D6064A1C-A535-42D3-8866-458ED37CCCB5}">
      <dgm:prSet/>
      <dgm:spPr/>
      <dgm:t>
        <a:bodyPr/>
        <a:lstStyle/>
        <a:p>
          <a:pPr algn="ctr"/>
          <a:endParaRPr lang="en-US" sz="2000" b="1"/>
        </a:p>
      </dgm:t>
    </dgm:pt>
    <dgm:pt modelId="{F7B8FCB0-4945-467C-95FD-1B609FAAC458}" type="sibTrans" cxnId="{D6064A1C-A535-42D3-8866-458ED37CCCB5}">
      <dgm:prSet/>
      <dgm:spPr/>
      <dgm:t>
        <a:bodyPr/>
        <a:lstStyle/>
        <a:p>
          <a:pPr algn="ctr"/>
          <a:endParaRPr lang="en-US" sz="2000" b="1"/>
        </a:p>
      </dgm:t>
    </dgm:pt>
    <dgm:pt modelId="{C128AEDC-BE15-44D2-8B78-103F978620D7}">
      <dgm:prSet custT="1"/>
      <dgm:spPr/>
      <dgm:t>
        <a:bodyPr/>
        <a:lstStyle/>
        <a:p>
          <a:pPr algn="ctr"/>
          <a:r>
            <a:rPr lang="pt-BR" sz="2400" b="1" dirty="0"/>
            <a:t>Sono muito pesado</a:t>
          </a:r>
          <a:endParaRPr lang="en-US" sz="2400" b="1" dirty="0"/>
        </a:p>
      </dgm:t>
    </dgm:pt>
    <dgm:pt modelId="{7824600F-85A0-40B2-92BE-A03871C183CE}" type="parTrans" cxnId="{980AD3B5-7C9F-4F51-B886-39EF3A951060}">
      <dgm:prSet/>
      <dgm:spPr/>
      <dgm:t>
        <a:bodyPr/>
        <a:lstStyle/>
        <a:p>
          <a:pPr algn="ctr"/>
          <a:endParaRPr lang="en-US" sz="2000" b="1"/>
        </a:p>
      </dgm:t>
    </dgm:pt>
    <dgm:pt modelId="{91DC1084-8523-4EEE-8EA7-86F34C2D65A6}" type="sibTrans" cxnId="{980AD3B5-7C9F-4F51-B886-39EF3A951060}">
      <dgm:prSet/>
      <dgm:spPr/>
      <dgm:t>
        <a:bodyPr/>
        <a:lstStyle/>
        <a:p>
          <a:pPr algn="ctr"/>
          <a:endParaRPr lang="en-US" sz="2000" b="1"/>
        </a:p>
      </dgm:t>
    </dgm:pt>
    <dgm:pt modelId="{27A414BD-7FBC-4C8D-A3BE-F7B73FDD63AD}">
      <dgm:prSet custT="1"/>
      <dgm:spPr/>
      <dgm:t>
        <a:bodyPr/>
        <a:lstStyle/>
        <a:p>
          <a:pPr algn="ctr"/>
          <a:r>
            <a:rPr lang="en-US" sz="2400" b="1" dirty="0" err="1"/>
            <a:t>Secreção</a:t>
          </a:r>
          <a:r>
            <a:rPr lang="en-US" sz="2400" b="1" dirty="0"/>
            <a:t> </a:t>
          </a:r>
          <a:r>
            <a:rPr lang="en-US" sz="2400" b="1" dirty="0" err="1"/>
            <a:t>errada</a:t>
          </a:r>
          <a:r>
            <a:rPr lang="en-US" sz="2400" b="1" dirty="0"/>
            <a:t> de </a:t>
          </a:r>
          <a:r>
            <a:rPr lang="en-US" sz="2400" b="1" dirty="0" err="1"/>
            <a:t>hormônio</a:t>
          </a:r>
          <a:r>
            <a:rPr lang="en-US" sz="2400" b="1" dirty="0"/>
            <a:t> </a:t>
          </a:r>
          <a:r>
            <a:rPr lang="en-US" sz="2400" b="1" dirty="0" err="1"/>
            <a:t>antidiurético</a:t>
          </a:r>
          <a:endParaRPr lang="en-US" sz="2400" b="1" dirty="0"/>
        </a:p>
      </dgm:t>
    </dgm:pt>
    <dgm:pt modelId="{F85A2449-3BE9-4D57-B289-5C71040BF6C4}" type="parTrans" cxnId="{A6F5D44B-8D64-45F1-ACB5-24E9E11F21F8}">
      <dgm:prSet/>
      <dgm:spPr/>
      <dgm:t>
        <a:bodyPr/>
        <a:lstStyle/>
        <a:p>
          <a:pPr algn="ctr"/>
          <a:endParaRPr lang="pt-BR" sz="2000" b="1"/>
        </a:p>
      </dgm:t>
    </dgm:pt>
    <dgm:pt modelId="{B33F821B-CF02-4DF5-8353-F7DBF8A0736E}" type="sibTrans" cxnId="{A6F5D44B-8D64-45F1-ACB5-24E9E11F21F8}">
      <dgm:prSet/>
      <dgm:spPr/>
      <dgm:t>
        <a:bodyPr/>
        <a:lstStyle/>
        <a:p>
          <a:pPr algn="ctr"/>
          <a:endParaRPr lang="pt-BR" sz="2000" b="1"/>
        </a:p>
      </dgm:t>
    </dgm:pt>
    <dgm:pt modelId="{A1B31C39-3462-4B49-8B0F-F00A17E8DAB0}" type="pres">
      <dgm:prSet presAssocID="{F0086BC1-6922-430D-9D96-221B38DCCEE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6739883-FDED-44C3-8771-96A085599DF5}" type="pres">
      <dgm:prSet presAssocID="{046DA074-D88B-4ABE-824A-0267B5D8EA48}" presName="hierRoot1" presStyleCnt="0"/>
      <dgm:spPr/>
    </dgm:pt>
    <dgm:pt modelId="{B648548B-F96B-48D8-A3A8-1413BE78B966}" type="pres">
      <dgm:prSet presAssocID="{046DA074-D88B-4ABE-824A-0267B5D8EA48}" presName="composite" presStyleCnt="0"/>
      <dgm:spPr/>
    </dgm:pt>
    <dgm:pt modelId="{2F544B95-E613-42CD-8AE8-D681DE864C48}" type="pres">
      <dgm:prSet presAssocID="{046DA074-D88B-4ABE-824A-0267B5D8EA48}" presName="image" presStyleLbl="node0" presStyleIdx="0" presStyleCnt="1"/>
      <dgm:spPr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</dgm:spPr>
    </dgm:pt>
    <dgm:pt modelId="{282CB097-9586-4B8D-9CA5-DB27ADA4604C}" type="pres">
      <dgm:prSet presAssocID="{046DA074-D88B-4ABE-824A-0267B5D8EA48}" presName="text" presStyleLbl="revTx" presStyleIdx="0" presStyleCnt="4">
        <dgm:presLayoutVars>
          <dgm:chPref val="3"/>
        </dgm:presLayoutVars>
      </dgm:prSet>
      <dgm:spPr/>
    </dgm:pt>
    <dgm:pt modelId="{3BE674C1-697D-45BD-9CCD-8737AF88A444}" type="pres">
      <dgm:prSet presAssocID="{046DA074-D88B-4ABE-824A-0267B5D8EA48}" presName="hierChild2" presStyleCnt="0"/>
      <dgm:spPr/>
    </dgm:pt>
    <dgm:pt modelId="{48E48239-684E-4D3D-85AF-26F1271B3455}" type="pres">
      <dgm:prSet presAssocID="{36E40630-0AED-4498-A0D9-17281524DA9B}" presName="Name10" presStyleLbl="parChTrans1D2" presStyleIdx="0" presStyleCnt="3"/>
      <dgm:spPr/>
    </dgm:pt>
    <dgm:pt modelId="{5165EEDA-07BE-45BE-8005-177BC5154AE9}" type="pres">
      <dgm:prSet presAssocID="{47BB2583-338D-444F-9ED6-0CE60C033F0D}" presName="hierRoot2" presStyleCnt="0"/>
      <dgm:spPr/>
    </dgm:pt>
    <dgm:pt modelId="{EEA154FF-CF99-4F85-9225-DCD35F5E326E}" type="pres">
      <dgm:prSet presAssocID="{47BB2583-338D-444F-9ED6-0CE60C033F0D}" presName="composite2" presStyleCnt="0"/>
      <dgm:spPr/>
    </dgm:pt>
    <dgm:pt modelId="{B328C856-4AA1-48FC-83D5-9F58F6795DA2}" type="pres">
      <dgm:prSet presAssocID="{47BB2583-338D-444F-9ED6-0CE60C033F0D}" presName="image2" presStyleLbl="node2" presStyleIdx="0" presStyleCnt="3"/>
      <dgm:spPr>
        <a:blipFill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D2070490-2F3B-46F6-8A32-03BFAAD292A4}" type="pres">
      <dgm:prSet presAssocID="{47BB2583-338D-444F-9ED6-0CE60C033F0D}" presName="text2" presStyleLbl="revTx" presStyleIdx="1" presStyleCnt="4">
        <dgm:presLayoutVars>
          <dgm:chPref val="3"/>
        </dgm:presLayoutVars>
      </dgm:prSet>
      <dgm:spPr/>
    </dgm:pt>
    <dgm:pt modelId="{6F45B312-ECAA-4C7E-9903-093D8CE3D695}" type="pres">
      <dgm:prSet presAssocID="{47BB2583-338D-444F-9ED6-0CE60C033F0D}" presName="hierChild3" presStyleCnt="0"/>
      <dgm:spPr/>
    </dgm:pt>
    <dgm:pt modelId="{A0AE0933-84B2-4148-BC4D-C5A8AB9E442A}" type="pres">
      <dgm:prSet presAssocID="{7824600F-85A0-40B2-92BE-A03871C183CE}" presName="Name10" presStyleLbl="parChTrans1D2" presStyleIdx="1" presStyleCnt="3"/>
      <dgm:spPr/>
    </dgm:pt>
    <dgm:pt modelId="{A166577D-FEC4-4DE6-B19B-1B2EE9C17D51}" type="pres">
      <dgm:prSet presAssocID="{C128AEDC-BE15-44D2-8B78-103F978620D7}" presName="hierRoot2" presStyleCnt="0"/>
      <dgm:spPr/>
    </dgm:pt>
    <dgm:pt modelId="{1D4A8AF3-D792-43B5-A0E6-5A78A40C027A}" type="pres">
      <dgm:prSet presAssocID="{C128AEDC-BE15-44D2-8B78-103F978620D7}" presName="composite2" presStyleCnt="0"/>
      <dgm:spPr/>
    </dgm:pt>
    <dgm:pt modelId="{FAED888A-4B41-495B-B7D9-19FE9A1E8B12}" type="pres">
      <dgm:prSet presAssocID="{C128AEDC-BE15-44D2-8B78-103F978620D7}" presName="image2" presStyleLbl="node2" presStyleIdx="1" presStyleCnt="3"/>
      <dgm:spPr>
        <a:blipFill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35C37B63-844C-443A-B90A-EBA322453953}" type="pres">
      <dgm:prSet presAssocID="{C128AEDC-BE15-44D2-8B78-103F978620D7}" presName="text2" presStyleLbl="revTx" presStyleIdx="2" presStyleCnt="4">
        <dgm:presLayoutVars>
          <dgm:chPref val="3"/>
        </dgm:presLayoutVars>
      </dgm:prSet>
      <dgm:spPr/>
    </dgm:pt>
    <dgm:pt modelId="{3052231A-163B-43BE-B316-E3D2545893FB}" type="pres">
      <dgm:prSet presAssocID="{C128AEDC-BE15-44D2-8B78-103F978620D7}" presName="hierChild3" presStyleCnt="0"/>
      <dgm:spPr/>
    </dgm:pt>
    <dgm:pt modelId="{16BD9322-DC66-4560-BB2D-4A3EF7D5682D}" type="pres">
      <dgm:prSet presAssocID="{F85A2449-3BE9-4D57-B289-5C71040BF6C4}" presName="Name10" presStyleLbl="parChTrans1D2" presStyleIdx="2" presStyleCnt="3"/>
      <dgm:spPr/>
    </dgm:pt>
    <dgm:pt modelId="{874CE570-22B6-4B32-890F-EE83EDAE341D}" type="pres">
      <dgm:prSet presAssocID="{27A414BD-7FBC-4C8D-A3BE-F7B73FDD63AD}" presName="hierRoot2" presStyleCnt="0"/>
      <dgm:spPr/>
    </dgm:pt>
    <dgm:pt modelId="{81CFFACF-4917-4A8A-83B4-C12A4493AC70}" type="pres">
      <dgm:prSet presAssocID="{27A414BD-7FBC-4C8D-A3BE-F7B73FDD63AD}" presName="composite2" presStyleCnt="0"/>
      <dgm:spPr/>
    </dgm:pt>
    <dgm:pt modelId="{DA3BF8B9-C100-41A0-A9C2-E61C6ACC7286}" type="pres">
      <dgm:prSet presAssocID="{27A414BD-7FBC-4C8D-A3BE-F7B73FDD63AD}" presName="image2" presStyleLbl="node2" presStyleIdx="2" presStyleCnt="3"/>
      <dgm:spPr>
        <a:blipFill>
          <a:blip xmlns:r="http://schemas.openxmlformats.org/officeDocument/2006/relationships" r:embed="rId4"/>
          <a:srcRect/>
          <a:stretch>
            <a:fillRect l="-17000" r="-17000"/>
          </a:stretch>
        </a:blipFill>
      </dgm:spPr>
    </dgm:pt>
    <dgm:pt modelId="{24DF14E7-C239-4730-87E3-66C84750770A}" type="pres">
      <dgm:prSet presAssocID="{27A414BD-7FBC-4C8D-A3BE-F7B73FDD63AD}" presName="text2" presStyleLbl="revTx" presStyleIdx="3" presStyleCnt="4">
        <dgm:presLayoutVars>
          <dgm:chPref val="3"/>
        </dgm:presLayoutVars>
      </dgm:prSet>
      <dgm:spPr/>
    </dgm:pt>
    <dgm:pt modelId="{D82C3739-02ED-4DA2-9B34-BF71D008EA3A}" type="pres">
      <dgm:prSet presAssocID="{27A414BD-7FBC-4C8D-A3BE-F7B73FDD63AD}" presName="hierChild3" presStyleCnt="0"/>
      <dgm:spPr/>
    </dgm:pt>
  </dgm:ptLst>
  <dgm:cxnLst>
    <dgm:cxn modelId="{48312406-BD1C-4E10-BCD5-3497536B27D0}" type="presOf" srcId="{47BB2583-338D-444F-9ED6-0CE60C033F0D}" destId="{D2070490-2F3B-46F6-8A32-03BFAAD292A4}" srcOrd="0" destOrd="0" presId="urn:microsoft.com/office/officeart/2009/layout/CirclePictureHierarchy"/>
    <dgm:cxn modelId="{D6064A1C-A535-42D3-8866-458ED37CCCB5}" srcId="{046DA074-D88B-4ABE-824A-0267B5D8EA48}" destId="{47BB2583-338D-444F-9ED6-0CE60C033F0D}" srcOrd="0" destOrd="0" parTransId="{36E40630-0AED-4498-A0D9-17281524DA9B}" sibTransId="{F7B8FCB0-4945-467C-95FD-1B609FAAC458}"/>
    <dgm:cxn modelId="{A34B0842-E13A-4111-B4DE-A8FB02E39783}" srcId="{F0086BC1-6922-430D-9D96-221B38DCCEE3}" destId="{046DA074-D88B-4ABE-824A-0267B5D8EA48}" srcOrd="0" destOrd="0" parTransId="{BD281790-33E6-41E3-8994-50C1AA4096BC}" sibTransId="{78BA1BFC-722B-4664-BE81-E91BDD6F03E4}"/>
    <dgm:cxn modelId="{6B307946-30D4-4534-8AB5-40C25F4BDC72}" type="presOf" srcId="{36E40630-0AED-4498-A0D9-17281524DA9B}" destId="{48E48239-684E-4D3D-85AF-26F1271B3455}" srcOrd="0" destOrd="0" presId="urn:microsoft.com/office/officeart/2009/layout/CirclePictureHierarchy"/>
    <dgm:cxn modelId="{A6F5D44B-8D64-45F1-ACB5-24E9E11F21F8}" srcId="{046DA074-D88B-4ABE-824A-0267B5D8EA48}" destId="{27A414BD-7FBC-4C8D-A3BE-F7B73FDD63AD}" srcOrd="2" destOrd="0" parTransId="{F85A2449-3BE9-4D57-B289-5C71040BF6C4}" sibTransId="{B33F821B-CF02-4DF5-8353-F7DBF8A0736E}"/>
    <dgm:cxn modelId="{2EF65B5A-2261-4871-8B69-6C1A810D9598}" type="presOf" srcId="{F0086BC1-6922-430D-9D96-221B38DCCEE3}" destId="{A1B31C39-3462-4B49-8B0F-F00A17E8DAB0}" srcOrd="0" destOrd="0" presId="urn:microsoft.com/office/officeart/2009/layout/CirclePictureHierarchy"/>
    <dgm:cxn modelId="{317476A5-507E-464F-9F1A-65059DF7A12A}" type="presOf" srcId="{F85A2449-3BE9-4D57-B289-5C71040BF6C4}" destId="{16BD9322-DC66-4560-BB2D-4A3EF7D5682D}" srcOrd="0" destOrd="0" presId="urn:microsoft.com/office/officeart/2009/layout/CirclePictureHierarchy"/>
    <dgm:cxn modelId="{980AD3B5-7C9F-4F51-B886-39EF3A951060}" srcId="{046DA074-D88B-4ABE-824A-0267B5D8EA48}" destId="{C128AEDC-BE15-44D2-8B78-103F978620D7}" srcOrd="1" destOrd="0" parTransId="{7824600F-85A0-40B2-92BE-A03871C183CE}" sibTransId="{91DC1084-8523-4EEE-8EA7-86F34C2D65A6}"/>
    <dgm:cxn modelId="{6A7B24B7-F212-4B80-B6E7-4868BCB5378D}" type="presOf" srcId="{7824600F-85A0-40B2-92BE-A03871C183CE}" destId="{A0AE0933-84B2-4148-BC4D-C5A8AB9E442A}" srcOrd="0" destOrd="0" presId="urn:microsoft.com/office/officeart/2009/layout/CirclePictureHierarchy"/>
    <dgm:cxn modelId="{EB89A5BB-401C-403B-90FB-397D9A488AB7}" type="presOf" srcId="{C128AEDC-BE15-44D2-8B78-103F978620D7}" destId="{35C37B63-844C-443A-B90A-EBA322453953}" srcOrd="0" destOrd="0" presId="urn:microsoft.com/office/officeart/2009/layout/CirclePictureHierarchy"/>
    <dgm:cxn modelId="{26D249E4-FDEB-4DC4-B5CC-A29A742B19AD}" type="presOf" srcId="{27A414BD-7FBC-4C8D-A3BE-F7B73FDD63AD}" destId="{24DF14E7-C239-4730-87E3-66C84750770A}" srcOrd="0" destOrd="0" presId="urn:microsoft.com/office/officeart/2009/layout/CirclePictureHierarchy"/>
    <dgm:cxn modelId="{10F843FC-2084-4F29-84BB-58E1FB531E25}" type="presOf" srcId="{046DA074-D88B-4ABE-824A-0267B5D8EA48}" destId="{282CB097-9586-4B8D-9CA5-DB27ADA4604C}" srcOrd="0" destOrd="0" presId="urn:microsoft.com/office/officeart/2009/layout/CirclePictureHierarchy"/>
    <dgm:cxn modelId="{369A4886-B8D6-455B-A7D1-56F9B1F38439}" type="presParOf" srcId="{A1B31C39-3462-4B49-8B0F-F00A17E8DAB0}" destId="{56739883-FDED-44C3-8771-96A085599DF5}" srcOrd="0" destOrd="0" presId="urn:microsoft.com/office/officeart/2009/layout/CirclePictureHierarchy"/>
    <dgm:cxn modelId="{BA256939-D22F-480F-B750-049E2E4605A2}" type="presParOf" srcId="{56739883-FDED-44C3-8771-96A085599DF5}" destId="{B648548B-F96B-48D8-A3A8-1413BE78B966}" srcOrd="0" destOrd="0" presId="urn:microsoft.com/office/officeart/2009/layout/CirclePictureHierarchy"/>
    <dgm:cxn modelId="{43087D53-4FD7-42DF-BDF8-F4AC09C8435A}" type="presParOf" srcId="{B648548B-F96B-48D8-A3A8-1413BE78B966}" destId="{2F544B95-E613-42CD-8AE8-D681DE864C48}" srcOrd="0" destOrd="0" presId="urn:microsoft.com/office/officeart/2009/layout/CirclePictureHierarchy"/>
    <dgm:cxn modelId="{1EDB89F8-7BD2-4F46-AE3F-DA94F3A24BE5}" type="presParOf" srcId="{B648548B-F96B-48D8-A3A8-1413BE78B966}" destId="{282CB097-9586-4B8D-9CA5-DB27ADA4604C}" srcOrd="1" destOrd="0" presId="urn:microsoft.com/office/officeart/2009/layout/CirclePictureHierarchy"/>
    <dgm:cxn modelId="{F5A2EFBE-0F54-4E86-95C1-DD96A62A3B58}" type="presParOf" srcId="{56739883-FDED-44C3-8771-96A085599DF5}" destId="{3BE674C1-697D-45BD-9CCD-8737AF88A444}" srcOrd="1" destOrd="0" presId="urn:microsoft.com/office/officeart/2009/layout/CirclePictureHierarchy"/>
    <dgm:cxn modelId="{04CFBEC4-2E93-4D11-ACC5-E9992E5DBEB9}" type="presParOf" srcId="{3BE674C1-697D-45BD-9CCD-8737AF88A444}" destId="{48E48239-684E-4D3D-85AF-26F1271B3455}" srcOrd="0" destOrd="0" presId="urn:microsoft.com/office/officeart/2009/layout/CirclePictureHierarchy"/>
    <dgm:cxn modelId="{FC6F6159-9B9D-4126-B06B-8833571AD4AD}" type="presParOf" srcId="{3BE674C1-697D-45BD-9CCD-8737AF88A444}" destId="{5165EEDA-07BE-45BE-8005-177BC5154AE9}" srcOrd="1" destOrd="0" presId="urn:microsoft.com/office/officeart/2009/layout/CirclePictureHierarchy"/>
    <dgm:cxn modelId="{443B7EE1-7270-4AE8-BD49-72F86163303B}" type="presParOf" srcId="{5165EEDA-07BE-45BE-8005-177BC5154AE9}" destId="{EEA154FF-CF99-4F85-9225-DCD35F5E326E}" srcOrd="0" destOrd="0" presId="urn:microsoft.com/office/officeart/2009/layout/CirclePictureHierarchy"/>
    <dgm:cxn modelId="{4C084E93-BDC3-4E50-8301-2F774031978F}" type="presParOf" srcId="{EEA154FF-CF99-4F85-9225-DCD35F5E326E}" destId="{B328C856-4AA1-48FC-83D5-9F58F6795DA2}" srcOrd="0" destOrd="0" presId="urn:microsoft.com/office/officeart/2009/layout/CirclePictureHierarchy"/>
    <dgm:cxn modelId="{F166B8FF-6CC3-44C8-AB9A-A42785F49677}" type="presParOf" srcId="{EEA154FF-CF99-4F85-9225-DCD35F5E326E}" destId="{D2070490-2F3B-46F6-8A32-03BFAAD292A4}" srcOrd="1" destOrd="0" presId="urn:microsoft.com/office/officeart/2009/layout/CirclePictureHierarchy"/>
    <dgm:cxn modelId="{850034BA-F6DC-4A3C-93CF-FD3828E114AA}" type="presParOf" srcId="{5165EEDA-07BE-45BE-8005-177BC5154AE9}" destId="{6F45B312-ECAA-4C7E-9903-093D8CE3D695}" srcOrd="1" destOrd="0" presId="urn:microsoft.com/office/officeart/2009/layout/CirclePictureHierarchy"/>
    <dgm:cxn modelId="{63BE82BF-D757-4693-8DD4-16588A799B48}" type="presParOf" srcId="{3BE674C1-697D-45BD-9CCD-8737AF88A444}" destId="{A0AE0933-84B2-4148-BC4D-C5A8AB9E442A}" srcOrd="2" destOrd="0" presId="urn:microsoft.com/office/officeart/2009/layout/CirclePictureHierarchy"/>
    <dgm:cxn modelId="{093F0379-CDCB-4FA6-AC36-CC0FA82AB39B}" type="presParOf" srcId="{3BE674C1-697D-45BD-9CCD-8737AF88A444}" destId="{A166577D-FEC4-4DE6-B19B-1B2EE9C17D51}" srcOrd="3" destOrd="0" presId="urn:microsoft.com/office/officeart/2009/layout/CirclePictureHierarchy"/>
    <dgm:cxn modelId="{19311AFE-7301-43E9-A7E7-C83991C4A064}" type="presParOf" srcId="{A166577D-FEC4-4DE6-B19B-1B2EE9C17D51}" destId="{1D4A8AF3-D792-43B5-A0E6-5A78A40C027A}" srcOrd="0" destOrd="0" presId="urn:microsoft.com/office/officeart/2009/layout/CirclePictureHierarchy"/>
    <dgm:cxn modelId="{F5290A36-5405-4E4D-ABE0-0A21A07DB748}" type="presParOf" srcId="{1D4A8AF3-D792-43B5-A0E6-5A78A40C027A}" destId="{FAED888A-4B41-495B-B7D9-19FE9A1E8B12}" srcOrd="0" destOrd="0" presId="urn:microsoft.com/office/officeart/2009/layout/CirclePictureHierarchy"/>
    <dgm:cxn modelId="{996B5BD5-704E-4D6C-A54F-D9529F244C24}" type="presParOf" srcId="{1D4A8AF3-D792-43B5-A0E6-5A78A40C027A}" destId="{35C37B63-844C-443A-B90A-EBA322453953}" srcOrd="1" destOrd="0" presId="urn:microsoft.com/office/officeart/2009/layout/CirclePictureHierarchy"/>
    <dgm:cxn modelId="{F4239207-FB20-4702-A1DD-F2215FBC8F4D}" type="presParOf" srcId="{A166577D-FEC4-4DE6-B19B-1B2EE9C17D51}" destId="{3052231A-163B-43BE-B316-E3D2545893FB}" srcOrd="1" destOrd="0" presId="urn:microsoft.com/office/officeart/2009/layout/CirclePictureHierarchy"/>
    <dgm:cxn modelId="{0BA7A675-F1F2-44C4-A8C2-D68924246A98}" type="presParOf" srcId="{3BE674C1-697D-45BD-9CCD-8737AF88A444}" destId="{16BD9322-DC66-4560-BB2D-4A3EF7D5682D}" srcOrd="4" destOrd="0" presId="urn:microsoft.com/office/officeart/2009/layout/CirclePictureHierarchy"/>
    <dgm:cxn modelId="{2513B897-A41E-4814-BDAA-90502A835A82}" type="presParOf" srcId="{3BE674C1-697D-45BD-9CCD-8737AF88A444}" destId="{874CE570-22B6-4B32-890F-EE83EDAE341D}" srcOrd="5" destOrd="0" presId="urn:microsoft.com/office/officeart/2009/layout/CirclePictureHierarchy"/>
    <dgm:cxn modelId="{9D69125B-3F61-421E-8310-4819F9510547}" type="presParOf" srcId="{874CE570-22B6-4B32-890F-EE83EDAE341D}" destId="{81CFFACF-4917-4A8A-83B4-C12A4493AC70}" srcOrd="0" destOrd="0" presId="urn:microsoft.com/office/officeart/2009/layout/CirclePictureHierarchy"/>
    <dgm:cxn modelId="{3A103638-C47F-4CCE-BF6C-C9A6B74C2668}" type="presParOf" srcId="{81CFFACF-4917-4A8A-83B4-C12A4493AC70}" destId="{DA3BF8B9-C100-41A0-A9C2-E61C6ACC7286}" srcOrd="0" destOrd="0" presId="urn:microsoft.com/office/officeart/2009/layout/CirclePictureHierarchy"/>
    <dgm:cxn modelId="{59CA3C35-6F7B-4AA0-8EFE-67FA7D487618}" type="presParOf" srcId="{81CFFACF-4917-4A8A-83B4-C12A4493AC70}" destId="{24DF14E7-C239-4730-87E3-66C84750770A}" srcOrd="1" destOrd="0" presId="urn:microsoft.com/office/officeart/2009/layout/CirclePictureHierarchy"/>
    <dgm:cxn modelId="{605F4E7D-B3AD-461D-AA7A-5D1C195574FA}" type="presParOf" srcId="{874CE570-22B6-4B32-890F-EE83EDAE341D}" destId="{D82C3739-02ED-4DA2-9B34-BF71D008EA3A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7C5D065-F586-4BF1-818C-9CFE5BF9B1B2}" type="doc">
      <dgm:prSet loTypeId="urn:microsoft.com/office/officeart/2005/8/layout/bProcess2" loCatId="process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54364E3-6864-47C9-A774-77B9AC18F387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t-BR" sz="4400" b="1" dirty="0">
              <a:solidFill>
                <a:schemeClr val="tx1"/>
              </a:solidFill>
            </a:rPr>
            <a:t>Câncer de pênis</a:t>
          </a:r>
          <a:endParaRPr lang="en-US" sz="4400" dirty="0">
            <a:solidFill>
              <a:schemeClr val="tx1"/>
            </a:solidFill>
          </a:endParaRPr>
        </a:p>
      </dgm:t>
    </dgm:pt>
    <dgm:pt modelId="{F8FC37F8-6392-49DB-906C-51FA1428AD0E}" type="parTrans" cxnId="{5D8B26A5-9996-421E-A199-054619022D17}">
      <dgm:prSet/>
      <dgm:spPr/>
      <dgm:t>
        <a:bodyPr/>
        <a:lstStyle/>
        <a:p>
          <a:endParaRPr lang="en-US" sz="3600"/>
        </a:p>
      </dgm:t>
    </dgm:pt>
    <dgm:pt modelId="{93F8214D-81DD-44FF-9B13-008D32959B3F}" type="sibTrans" cxnId="{5D8B26A5-9996-421E-A199-054619022D17}">
      <dgm:prSet/>
      <dgm:spPr/>
      <dgm:t>
        <a:bodyPr/>
        <a:lstStyle/>
        <a:p>
          <a:endParaRPr lang="en-US"/>
        </a:p>
      </dgm:t>
    </dgm:pt>
    <dgm:pt modelId="{AFA68F40-113F-4FDB-B6F2-EDABC96D70BE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O câncer de pênis se desenvolve nas células do pênis e, muitas vezes, está relacionado a fatores como a higiene inadequada, infecções e outras condições.</a:t>
          </a:r>
          <a:endParaRPr lang="en-US" dirty="0">
            <a:solidFill>
              <a:schemeClr val="tx1"/>
            </a:solidFill>
          </a:endParaRPr>
        </a:p>
      </dgm:t>
    </dgm:pt>
    <dgm:pt modelId="{C8C73A0B-7CA4-453B-BA06-CAC6CC9E243F}" type="parTrans" cxnId="{5DF5146E-C477-4B68-A4FC-C9426083000D}">
      <dgm:prSet/>
      <dgm:spPr/>
      <dgm:t>
        <a:bodyPr/>
        <a:lstStyle/>
        <a:p>
          <a:endParaRPr lang="en-US" sz="3600"/>
        </a:p>
      </dgm:t>
    </dgm:pt>
    <dgm:pt modelId="{634D90AE-C9E8-4298-A26F-5DCE2A8510D0}" type="sibTrans" cxnId="{5DF5146E-C477-4B68-A4FC-C9426083000D}">
      <dgm:prSet/>
      <dgm:spPr/>
      <dgm:t>
        <a:bodyPr/>
        <a:lstStyle/>
        <a:p>
          <a:endParaRPr lang="en-US"/>
        </a:p>
      </dgm:t>
    </dgm:pt>
    <dgm:pt modelId="{31E1ADF1-E77C-4FB4-AF1B-79779AEE62A2}" type="pres">
      <dgm:prSet presAssocID="{57C5D065-F586-4BF1-818C-9CFE5BF9B1B2}" presName="diagram" presStyleCnt="0">
        <dgm:presLayoutVars>
          <dgm:dir/>
          <dgm:resizeHandles/>
        </dgm:presLayoutVars>
      </dgm:prSet>
      <dgm:spPr/>
    </dgm:pt>
    <dgm:pt modelId="{D6EFD59B-101C-454C-BB68-67D7C49E461F}" type="pres">
      <dgm:prSet presAssocID="{754364E3-6864-47C9-A774-77B9AC18F387}" presName="firstNode" presStyleLbl="node1" presStyleIdx="0" presStyleCnt="2">
        <dgm:presLayoutVars>
          <dgm:bulletEnabled val="1"/>
        </dgm:presLayoutVars>
      </dgm:prSet>
      <dgm:spPr/>
    </dgm:pt>
    <dgm:pt modelId="{3ADCE8E6-7853-47F4-9581-252050D6E871}" type="pres">
      <dgm:prSet presAssocID="{93F8214D-81DD-44FF-9B13-008D32959B3F}" presName="sibTrans" presStyleLbl="sibTrans2D1" presStyleIdx="0" presStyleCnt="1"/>
      <dgm:spPr/>
    </dgm:pt>
    <dgm:pt modelId="{27B5AB7D-D8DE-4B02-B924-70841707CBFA}" type="pres">
      <dgm:prSet presAssocID="{AFA68F40-113F-4FDB-B6F2-EDABC96D70BE}" presName="lastNode" presStyleLbl="node1" presStyleIdx="1" presStyleCnt="2">
        <dgm:presLayoutVars>
          <dgm:bulletEnabled val="1"/>
        </dgm:presLayoutVars>
      </dgm:prSet>
      <dgm:spPr/>
    </dgm:pt>
  </dgm:ptLst>
  <dgm:cxnLst>
    <dgm:cxn modelId="{3D1FF21B-39FB-4B08-992D-EC5BDEE8A3C2}" type="presOf" srcId="{AFA68F40-113F-4FDB-B6F2-EDABC96D70BE}" destId="{27B5AB7D-D8DE-4B02-B924-70841707CBFA}" srcOrd="0" destOrd="0" presId="urn:microsoft.com/office/officeart/2005/8/layout/bProcess2"/>
    <dgm:cxn modelId="{CB4C5343-D0DC-47F2-BE54-701CAE95F089}" type="presOf" srcId="{93F8214D-81DD-44FF-9B13-008D32959B3F}" destId="{3ADCE8E6-7853-47F4-9581-252050D6E871}" srcOrd="0" destOrd="0" presId="urn:microsoft.com/office/officeart/2005/8/layout/bProcess2"/>
    <dgm:cxn modelId="{406A7D63-6AAC-4F57-84AF-055C26C706FE}" type="presOf" srcId="{57C5D065-F586-4BF1-818C-9CFE5BF9B1B2}" destId="{31E1ADF1-E77C-4FB4-AF1B-79779AEE62A2}" srcOrd="0" destOrd="0" presId="urn:microsoft.com/office/officeart/2005/8/layout/bProcess2"/>
    <dgm:cxn modelId="{5DF5146E-C477-4B68-A4FC-C9426083000D}" srcId="{57C5D065-F586-4BF1-818C-9CFE5BF9B1B2}" destId="{AFA68F40-113F-4FDB-B6F2-EDABC96D70BE}" srcOrd="1" destOrd="0" parTransId="{C8C73A0B-7CA4-453B-BA06-CAC6CC9E243F}" sibTransId="{634D90AE-C9E8-4298-A26F-5DCE2A8510D0}"/>
    <dgm:cxn modelId="{5D8B26A5-9996-421E-A199-054619022D17}" srcId="{57C5D065-F586-4BF1-818C-9CFE5BF9B1B2}" destId="{754364E3-6864-47C9-A774-77B9AC18F387}" srcOrd="0" destOrd="0" parTransId="{F8FC37F8-6392-49DB-906C-51FA1428AD0E}" sibTransId="{93F8214D-81DD-44FF-9B13-008D32959B3F}"/>
    <dgm:cxn modelId="{DA28F6E6-DEE2-4695-AF33-6387FEC7A458}" type="presOf" srcId="{754364E3-6864-47C9-A774-77B9AC18F387}" destId="{D6EFD59B-101C-454C-BB68-67D7C49E461F}" srcOrd="0" destOrd="0" presId="urn:microsoft.com/office/officeart/2005/8/layout/bProcess2"/>
    <dgm:cxn modelId="{CED8842C-F827-40C1-8AC3-B5F78A59573A}" type="presParOf" srcId="{31E1ADF1-E77C-4FB4-AF1B-79779AEE62A2}" destId="{D6EFD59B-101C-454C-BB68-67D7C49E461F}" srcOrd="0" destOrd="0" presId="urn:microsoft.com/office/officeart/2005/8/layout/bProcess2"/>
    <dgm:cxn modelId="{DF19F8AA-CD07-450D-B89C-7FE3C9F5874A}" type="presParOf" srcId="{31E1ADF1-E77C-4FB4-AF1B-79779AEE62A2}" destId="{3ADCE8E6-7853-47F4-9581-252050D6E871}" srcOrd="1" destOrd="0" presId="urn:microsoft.com/office/officeart/2005/8/layout/bProcess2"/>
    <dgm:cxn modelId="{7AF57CA4-865E-429B-B348-A8EFD19C8E37}" type="presParOf" srcId="{31E1ADF1-E77C-4FB4-AF1B-79779AEE62A2}" destId="{27B5AB7D-D8DE-4B02-B924-70841707CBFA}" srcOrd="2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F08B140-41B2-4671-8498-F97D412DE4F0}" type="doc">
      <dgm:prSet loTypeId="urn:microsoft.com/office/officeart/2005/8/layout/hierarchy2" loCatId="hierarchy" qsTypeId="urn:microsoft.com/office/officeart/2005/8/quickstyle/simple4" qsCatId="simple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DBC70344-1AD6-4FA9-9004-9BDD0C11D7BB}">
      <dgm:prSet/>
      <dgm:spPr>
        <a:solidFill>
          <a:schemeClr val="bg2"/>
        </a:solidFill>
      </dgm:spPr>
      <dgm:t>
        <a:bodyPr/>
        <a:lstStyle/>
        <a:p>
          <a:r>
            <a:rPr lang="pt-BR" b="1" dirty="0">
              <a:solidFill>
                <a:schemeClr val="tx1"/>
              </a:solidFill>
            </a:rPr>
            <a:t>O que observar?</a:t>
          </a:r>
          <a:endParaRPr lang="en-US" dirty="0">
            <a:solidFill>
              <a:schemeClr val="tx1"/>
            </a:solidFill>
          </a:endParaRPr>
        </a:p>
      </dgm:t>
    </dgm:pt>
    <dgm:pt modelId="{724B4020-B1E1-454C-A3F0-7A07312B09C4}" type="parTrans" cxnId="{DAC1578C-EAB8-426D-9B2A-5DE725B15F0D}">
      <dgm:prSet/>
      <dgm:spPr/>
      <dgm:t>
        <a:bodyPr/>
        <a:lstStyle/>
        <a:p>
          <a:endParaRPr lang="en-US"/>
        </a:p>
      </dgm:t>
    </dgm:pt>
    <dgm:pt modelId="{E6BE4EE3-D1D6-45A5-9C37-6B4615217F32}" type="sibTrans" cxnId="{DAC1578C-EAB8-426D-9B2A-5DE725B15F0D}">
      <dgm:prSet/>
      <dgm:spPr/>
      <dgm:t>
        <a:bodyPr/>
        <a:lstStyle/>
        <a:p>
          <a:endParaRPr lang="en-US"/>
        </a:p>
      </dgm:t>
    </dgm:pt>
    <dgm:pt modelId="{0B5343C2-36FA-4A7B-9846-84EC11B0745C}">
      <dgm:prSet/>
      <dgm:spPr>
        <a:solidFill>
          <a:schemeClr val="bg2"/>
        </a:solidFill>
      </dgm:spPr>
      <dgm:t>
        <a:bodyPr/>
        <a:lstStyle/>
        <a:p>
          <a:r>
            <a:rPr lang="pt-BR" b="0" dirty="0">
              <a:solidFill>
                <a:schemeClr val="tx1"/>
              </a:solidFill>
            </a:rPr>
            <a:t>É fundamental estar atento a qualquer mudança no pênis, como:</a:t>
          </a:r>
          <a:endParaRPr lang="en-US" b="0" dirty="0">
            <a:solidFill>
              <a:schemeClr val="tx1"/>
            </a:solidFill>
          </a:endParaRPr>
        </a:p>
      </dgm:t>
    </dgm:pt>
    <dgm:pt modelId="{1DECD2AB-9F1D-495D-974D-313B3F8D9BEC}" type="parTrans" cxnId="{4E500BA7-0C8B-4E5B-9BC5-84EC0E349AFF}">
      <dgm:prSet/>
      <dgm:spPr/>
      <dgm:t>
        <a:bodyPr/>
        <a:lstStyle/>
        <a:p>
          <a:endParaRPr lang="en-US"/>
        </a:p>
      </dgm:t>
    </dgm:pt>
    <dgm:pt modelId="{606B35CE-8610-45D1-A156-9CE607C69364}" type="sibTrans" cxnId="{4E500BA7-0C8B-4E5B-9BC5-84EC0E349AFF}">
      <dgm:prSet/>
      <dgm:spPr/>
      <dgm:t>
        <a:bodyPr/>
        <a:lstStyle/>
        <a:p>
          <a:endParaRPr lang="en-US"/>
        </a:p>
      </dgm:t>
    </dgm:pt>
    <dgm:pt modelId="{8FF2B375-75DE-4E4A-B962-A4D5F80C5283}">
      <dgm:prSet/>
      <dgm:spPr>
        <a:solidFill>
          <a:schemeClr val="bg2"/>
        </a:solidFill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Lesões ou manchas que não cicatrizam</a:t>
          </a:r>
          <a:endParaRPr lang="en-US" dirty="0">
            <a:solidFill>
              <a:schemeClr val="tx1"/>
            </a:solidFill>
          </a:endParaRPr>
        </a:p>
      </dgm:t>
    </dgm:pt>
    <dgm:pt modelId="{9C6AF889-F68D-4841-B9CC-6D82767CCD3E}" type="parTrans" cxnId="{09C0B7DE-B7C5-42E7-B11F-652020081571}">
      <dgm:prSet/>
      <dgm:spPr/>
      <dgm:t>
        <a:bodyPr/>
        <a:lstStyle/>
        <a:p>
          <a:endParaRPr lang="en-US"/>
        </a:p>
      </dgm:t>
    </dgm:pt>
    <dgm:pt modelId="{2BFE7B9D-6CE7-4C31-AE02-BA31A87540FB}" type="sibTrans" cxnId="{09C0B7DE-B7C5-42E7-B11F-652020081571}">
      <dgm:prSet/>
      <dgm:spPr/>
      <dgm:t>
        <a:bodyPr/>
        <a:lstStyle/>
        <a:p>
          <a:endParaRPr lang="en-US"/>
        </a:p>
      </dgm:t>
    </dgm:pt>
    <dgm:pt modelId="{848872A9-B02E-4FF8-9D50-C58F9027239B}">
      <dgm:prSet/>
      <dgm:spPr>
        <a:solidFill>
          <a:schemeClr val="bg2"/>
        </a:solidFill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Alterações na pele</a:t>
          </a:r>
          <a:endParaRPr lang="en-US" dirty="0">
            <a:solidFill>
              <a:schemeClr val="tx1"/>
            </a:solidFill>
          </a:endParaRPr>
        </a:p>
      </dgm:t>
    </dgm:pt>
    <dgm:pt modelId="{E79F31B7-F703-4D66-8931-FE0604A3D37D}" type="parTrans" cxnId="{17B30172-594B-4C73-B7CF-6CB6B4E6C445}">
      <dgm:prSet/>
      <dgm:spPr/>
      <dgm:t>
        <a:bodyPr/>
        <a:lstStyle/>
        <a:p>
          <a:endParaRPr lang="en-US"/>
        </a:p>
      </dgm:t>
    </dgm:pt>
    <dgm:pt modelId="{61D937EA-106D-4FC5-BC37-F8A4D21CA820}" type="sibTrans" cxnId="{17B30172-594B-4C73-B7CF-6CB6B4E6C445}">
      <dgm:prSet/>
      <dgm:spPr/>
      <dgm:t>
        <a:bodyPr/>
        <a:lstStyle/>
        <a:p>
          <a:endParaRPr lang="en-US"/>
        </a:p>
      </dgm:t>
    </dgm:pt>
    <dgm:pt modelId="{4380E7B1-A16C-4896-B8BF-E962A6141399}">
      <dgm:prSet/>
      <dgm:spPr>
        <a:solidFill>
          <a:schemeClr val="bg2"/>
        </a:solidFill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Dor ou desconforto persistente</a:t>
          </a:r>
          <a:endParaRPr lang="en-US" dirty="0">
            <a:solidFill>
              <a:schemeClr val="tx1"/>
            </a:solidFill>
          </a:endParaRPr>
        </a:p>
      </dgm:t>
    </dgm:pt>
    <dgm:pt modelId="{D286216E-AFA6-4A69-8042-A90E31C64BE5}" type="parTrans" cxnId="{2AA9CB6A-A938-465E-A516-4D6673E12899}">
      <dgm:prSet/>
      <dgm:spPr/>
      <dgm:t>
        <a:bodyPr/>
        <a:lstStyle/>
        <a:p>
          <a:endParaRPr lang="en-US"/>
        </a:p>
      </dgm:t>
    </dgm:pt>
    <dgm:pt modelId="{5590AC19-B928-4F06-9AE0-6877B7E5B972}" type="sibTrans" cxnId="{2AA9CB6A-A938-465E-A516-4D6673E12899}">
      <dgm:prSet/>
      <dgm:spPr/>
      <dgm:t>
        <a:bodyPr/>
        <a:lstStyle/>
        <a:p>
          <a:endParaRPr lang="en-US"/>
        </a:p>
      </dgm:t>
    </dgm:pt>
    <dgm:pt modelId="{B93A4583-1EC5-4CBF-9271-58B32929D3F6}" type="pres">
      <dgm:prSet presAssocID="{6F08B140-41B2-4671-8498-F97D412DE4F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39432A4-D758-422C-A1FC-D2F441508EBD}" type="pres">
      <dgm:prSet presAssocID="{DBC70344-1AD6-4FA9-9004-9BDD0C11D7BB}" presName="root1" presStyleCnt="0"/>
      <dgm:spPr/>
    </dgm:pt>
    <dgm:pt modelId="{5577BCD7-4CC1-4322-853B-D917E7953063}" type="pres">
      <dgm:prSet presAssocID="{DBC70344-1AD6-4FA9-9004-9BDD0C11D7BB}" presName="LevelOneTextNode" presStyleLbl="node0" presStyleIdx="0" presStyleCnt="2">
        <dgm:presLayoutVars>
          <dgm:chPref val="3"/>
        </dgm:presLayoutVars>
      </dgm:prSet>
      <dgm:spPr/>
    </dgm:pt>
    <dgm:pt modelId="{F51A8664-38D8-4132-8DE2-718BF038ED42}" type="pres">
      <dgm:prSet presAssocID="{DBC70344-1AD6-4FA9-9004-9BDD0C11D7BB}" presName="level2hierChild" presStyleCnt="0"/>
      <dgm:spPr/>
    </dgm:pt>
    <dgm:pt modelId="{4066CF4B-C2F1-4058-B31D-F4134DE41EC1}" type="pres">
      <dgm:prSet presAssocID="{0B5343C2-36FA-4A7B-9846-84EC11B0745C}" presName="root1" presStyleCnt="0"/>
      <dgm:spPr/>
    </dgm:pt>
    <dgm:pt modelId="{A6137F3C-D1B5-4DB3-A313-0F5E1F36D1CE}" type="pres">
      <dgm:prSet presAssocID="{0B5343C2-36FA-4A7B-9846-84EC11B0745C}" presName="LevelOneTextNode" presStyleLbl="node0" presStyleIdx="1" presStyleCnt="2">
        <dgm:presLayoutVars>
          <dgm:chPref val="3"/>
        </dgm:presLayoutVars>
      </dgm:prSet>
      <dgm:spPr/>
    </dgm:pt>
    <dgm:pt modelId="{271AB40C-27F2-4F8C-A20B-247F6A4DF69B}" type="pres">
      <dgm:prSet presAssocID="{0B5343C2-36FA-4A7B-9846-84EC11B0745C}" presName="level2hierChild" presStyleCnt="0"/>
      <dgm:spPr/>
    </dgm:pt>
    <dgm:pt modelId="{7DBF09F4-D954-4736-9823-5B7ACF7BC676}" type="pres">
      <dgm:prSet presAssocID="{9C6AF889-F68D-4841-B9CC-6D82767CCD3E}" presName="conn2-1" presStyleLbl="parChTrans1D2" presStyleIdx="0" presStyleCnt="3"/>
      <dgm:spPr/>
    </dgm:pt>
    <dgm:pt modelId="{DF696000-BF3A-4374-BD97-D524FB1D00D4}" type="pres">
      <dgm:prSet presAssocID="{9C6AF889-F68D-4841-B9CC-6D82767CCD3E}" presName="connTx" presStyleLbl="parChTrans1D2" presStyleIdx="0" presStyleCnt="3"/>
      <dgm:spPr/>
    </dgm:pt>
    <dgm:pt modelId="{0BBBC335-D7AA-4A72-9E01-5D4FC5C4806F}" type="pres">
      <dgm:prSet presAssocID="{8FF2B375-75DE-4E4A-B962-A4D5F80C5283}" presName="root2" presStyleCnt="0"/>
      <dgm:spPr/>
    </dgm:pt>
    <dgm:pt modelId="{C25FC4A9-0DDE-432E-9F6B-F63299D7E4BB}" type="pres">
      <dgm:prSet presAssocID="{8FF2B375-75DE-4E4A-B962-A4D5F80C5283}" presName="LevelTwoTextNode" presStyleLbl="node2" presStyleIdx="0" presStyleCnt="3" custScaleX="97843" custScaleY="105467">
        <dgm:presLayoutVars>
          <dgm:chPref val="3"/>
        </dgm:presLayoutVars>
      </dgm:prSet>
      <dgm:spPr/>
    </dgm:pt>
    <dgm:pt modelId="{71536377-928A-4C3A-9137-468FEF24B133}" type="pres">
      <dgm:prSet presAssocID="{8FF2B375-75DE-4E4A-B962-A4D5F80C5283}" presName="level3hierChild" presStyleCnt="0"/>
      <dgm:spPr/>
    </dgm:pt>
    <dgm:pt modelId="{D1E897D1-ACEB-494F-90B8-31AE54DC156A}" type="pres">
      <dgm:prSet presAssocID="{E79F31B7-F703-4D66-8931-FE0604A3D37D}" presName="conn2-1" presStyleLbl="parChTrans1D2" presStyleIdx="1" presStyleCnt="3"/>
      <dgm:spPr/>
    </dgm:pt>
    <dgm:pt modelId="{EEC0817B-07EB-43B0-A407-42B767CCBD7B}" type="pres">
      <dgm:prSet presAssocID="{E79F31B7-F703-4D66-8931-FE0604A3D37D}" presName="connTx" presStyleLbl="parChTrans1D2" presStyleIdx="1" presStyleCnt="3"/>
      <dgm:spPr/>
    </dgm:pt>
    <dgm:pt modelId="{4427053A-2E98-40DD-9B98-7F7283557FF0}" type="pres">
      <dgm:prSet presAssocID="{848872A9-B02E-4FF8-9D50-C58F9027239B}" presName="root2" presStyleCnt="0"/>
      <dgm:spPr/>
    </dgm:pt>
    <dgm:pt modelId="{8D315E87-8F75-4C43-A363-027DE91D7F45}" type="pres">
      <dgm:prSet presAssocID="{848872A9-B02E-4FF8-9D50-C58F9027239B}" presName="LevelTwoTextNode" presStyleLbl="node2" presStyleIdx="1" presStyleCnt="3">
        <dgm:presLayoutVars>
          <dgm:chPref val="3"/>
        </dgm:presLayoutVars>
      </dgm:prSet>
      <dgm:spPr/>
    </dgm:pt>
    <dgm:pt modelId="{644CFDA6-343F-49C4-9F7A-461EFB3A8882}" type="pres">
      <dgm:prSet presAssocID="{848872A9-B02E-4FF8-9D50-C58F9027239B}" presName="level3hierChild" presStyleCnt="0"/>
      <dgm:spPr/>
    </dgm:pt>
    <dgm:pt modelId="{7E88B4E6-AB74-4D0A-A093-5BE6811DB73B}" type="pres">
      <dgm:prSet presAssocID="{D286216E-AFA6-4A69-8042-A90E31C64BE5}" presName="conn2-1" presStyleLbl="parChTrans1D2" presStyleIdx="2" presStyleCnt="3"/>
      <dgm:spPr/>
    </dgm:pt>
    <dgm:pt modelId="{898AEB20-9131-4DE9-9059-65678F373732}" type="pres">
      <dgm:prSet presAssocID="{D286216E-AFA6-4A69-8042-A90E31C64BE5}" presName="connTx" presStyleLbl="parChTrans1D2" presStyleIdx="2" presStyleCnt="3"/>
      <dgm:spPr/>
    </dgm:pt>
    <dgm:pt modelId="{72977071-4F76-4128-8971-94786F7C1D8D}" type="pres">
      <dgm:prSet presAssocID="{4380E7B1-A16C-4896-B8BF-E962A6141399}" presName="root2" presStyleCnt="0"/>
      <dgm:spPr/>
    </dgm:pt>
    <dgm:pt modelId="{2472CB7C-2B64-4816-BFB7-DA2222204BE6}" type="pres">
      <dgm:prSet presAssocID="{4380E7B1-A16C-4896-B8BF-E962A6141399}" presName="LevelTwoTextNode" presStyleLbl="node2" presStyleIdx="2" presStyleCnt="3">
        <dgm:presLayoutVars>
          <dgm:chPref val="3"/>
        </dgm:presLayoutVars>
      </dgm:prSet>
      <dgm:spPr/>
    </dgm:pt>
    <dgm:pt modelId="{32CA8006-D799-4A14-BAEC-45B4991C3518}" type="pres">
      <dgm:prSet presAssocID="{4380E7B1-A16C-4896-B8BF-E962A6141399}" presName="level3hierChild" presStyleCnt="0"/>
      <dgm:spPr/>
    </dgm:pt>
  </dgm:ptLst>
  <dgm:cxnLst>
    <dgm:cxn modelId="{941B1A03-5C16-46C2-94C2-4928CD61C2A1}" type="presOf" srcId="{E79F31B7-F703-4D66-8931-FE0604A3D37D}" destId="{EEC0817B-07EB-43B0-A407-42B767CCBD7B}" srcOrd="1" destOrd="0" presId="urn:microsoft.com/office/officeart/2005/8/layout/hierarchy2"/>
    <dgm:cxn modelId="{5C038243-D29E-4EC1-89F6-71E4CAAB5747}" type="presOf" srcId="{9C6AF889-F68D-4841-B9CC-6D82767CCD3E}" destId="{7DBF09F4-D954-4736-9823-5B7ACF7BC676}" srcOrd="0" destOrd="0" presId="urn:microsoft.com/office/officeart/2005/8/layout/hierarchy2"/>
    <dgm:cxn modelId="{2AA9CB6A-A938-465E-A516-4D6673E12899}" srcId="{0B5343C2-36FA-4A7B-9846-84EC11B0745C}" destId="{4380E7B1-A16C-4896-B8BF-E962A6141399}" srcOrd="2" destOrd="0" parTransId="{D286216E-AFA6-4A69-8042-A90E31C64BE5}" sibTransId="{5590AC19-B928-4F06-9AE0-6877B7E5B972}"/>
    <dgm:cxn modelId="{899DBE4D-7EE9-4744-81E6-9A76BC1CB91D}" type="presOf" srcId="{D286216E-AFA6-4A69-8042-A90E31C64BE5}" destId="{898AEB20-9131-4DE9-9059-65678F373732}" srcOrd="1" destOrd="0" presId="urn:microsoft.com/office/officeart/2005/8/layout/hierarchy2"/>
    <dgm:cxn modelId="{17B30172-594B-4C73-B7CF-6CB6B4E6C445}" srcId="{0B5343C2-36FA-4A7B-9846-84EC11B0745C}" destId="{848872A9-B02E-4FF8-9D50-C58F9027239B}" srcOrd="1" destOrd="0" parTransId="{E79F31B7-F703-4D66-8931-FE0604A3D37D}" sibTransId="{61D937EA-106D-4FC5-BC37-F8A4D21CA820}"/>
    <dgm:cxn modelId="{E3A6CA7B-9C69-4F41-A6CC-8A5C762113B1}" type="presOf" srcId="{9C6AF889-F68D-4841-B9CC-6D82767CCD3E}" destId="{DF696000-BF3A-4374-BD97-D524FB1D00D4}" srcOrd="1" destOrd="0" presId="urn:microsoft.com/office/officeart/2005/8/layout/hierarchy2"/>
    <dgm:cxn modelId="{EFA9D57E-553B-4C1B-ADF9-F7F839A84E96}" type="presOf" srcId="{8FF2B375-75DE-4E4A-B962-A4D5F80C5283}" destId="{C25FC4A9-0DDE-432E-9F6B-F63299D7E4BB}" srcOrd="0" destOrd="0" presId="urn:microsoft.com/office/officeart/2005/8/layout/hierarchy2"/>
    <dgm:cxn modelId="{4D85E57E-ACD2-40EF-9A9B-F5EAFF691766}" type="presOf" srcId="{DBC70344-1AD6-4FA9-9004-9BDD0C11D7BB}" destId="{5577BCD7-4CC1-4322-853B-D917E7953063}" srcOrd="0" destOrd="0" presId="urn:microsoft.com/office/officeart/2005/8/layout/hierarchy2"/>
    <dgm:cxn modelId="{A0BBCB85-6E6C-4CAA-9907-6D7D982E288D}" type="presOf" srcId="{0B5343C2-36FA-4A7B-9846-84EC11B0745C}" destId="{A6137F3C-D1B5-4DB3-A313-0F5E1F36D1CE}" srcOrd="0" destOrd="0" presId="urn:microsoft.com/office/officeart/2005/8/layout/hierarchy2"/>
    <dgm:cxn modelId="{DAC1578C-EAB8-426D-9B2A-5DE725B15F0D}" srcId="{6F08B140-41B2-4671-8498-F97D412DE4F0}" destId="{DBC70344-1AD6-4FA9-9004-9BDD0C11D7BB}" srcOrd="0" destOrd="0" parTransId="{724B4020-B1E1-454C-A3F0-7A07312B09C4}" sibTransId="{E6BE4EE3-D1D6-45A5-9C37-6B4615217F32}"/>
    <dgm:cxn modelId="{29E725A3-66BC-477F-B77B-10D13A079C4E}" type="presOf" srcId="{4380E7B1-A16C-4896-B8BF-E962A6141399}" destId="{2472CB7C-2B64-4816-BFB7-DA2222204BE6}" srcOrd="0" destOrd="0" presId="urn:microsoft.com/office/officeart/2005/8/layout/hierarchy2"/>
    <dgm:cxn modelId="{4E500BA7-0C8B-4E5B-9BC5-84EC0E349AFF}" srcId="{6F08B140-41B2-4671-8498-F97D412DE4F0}" destId="{0B5343C2-36FA-4A7B-9846-84EC11B0745C}" srcOrd="1" destOrd="0" parTransId="{1DECD2AB-9F1D-495D-974D-313B3F8D9BEC}" sibTransId="{606B35CE-8610-45D1-A156-9CE607C69364}"/>
    <dgm:cxn modelId="{A12B9DD6-EFCB-4BC7-81F6-C10DA8BE8FAD}" type="presOf" srcId="{6F08B140-41B2-4671-8498-F97D412DE4F0}" destId="{B93A4583-1EC5-4CBF-9271-58B32929D3F6}" srcOrd="0" destOrd="0" presId="urn:microsoft.com/office/officeart/2005/8/layout/hierarchy2"/>
    <dgm:cxn modelId="{09C0B7DE-B7C5-42E7-B11F-652020081571}" srcId="{0B5343C2-36FA-4A7B-9846-84EC11B0745C}" destId="{8FF2B375-75DE-4E4A-B962-A4D5F80C5283}" srcOrd="0" destOrd="0" parTransId="{9C6AF889-F68D-4841-B9CC-6D82767CCD3E}" sibTransId="{2BFE7B9D-6CE7-4C31-AE02-BA31A87540FB}"/>
    <dgm:cxn modelId="{82047BEA-95E3-4280-A069-4E784A102153}" type="presOf" srcId="{D286216E-AFA6-4A69-8042-A90E31C64BE5}" destId="{7E88B4E6-AB74-4D0A-A093-5BE6811DB73B}" srcOrd="0" destOrd="0" presId="urn:microsoft.com/office/officeart/2005/8/layout/hierarchy2"/>
    <dgm:cxn modelId="{CF34A9FB-D790-4BAE-99D8-79FBF9C028EC}" type="presOf" srcId="{E79F31B7-F703-4D66-8931-FE0604A3D37D}" destId="{D1E897D1-ACEB-494F-90B8-31AE54DC156A}" srcOrd="0" destOrd="0" presId="urn:microsoft.com/office/officeart/2005/8/layout/hierarchy2"/>
    <dgm:cxn modelId="{2B4503FE-10DF-4037-AE3D-5CF0E4901ACF}" type="presOf" srcId="{848872A9-B02E-4FF8-9D50-C58F9027239B}" destId="{8D315E87-8F75-4C43-A363-027DE91D7F45}" srcOrd="0" destOrd="0" presId="urn:microsoft.com/office/officeart/2005/8/layout/hierarchy2"/>
    <dgm:cxn modelId="{B1EDC4A6-A2E0-4C5C-861A-327FA6DC8328}" type="presParOf" srcId="{B93A4583-1EC5-4CBF-9271-58B32929D3F6}" destId="{C39432A4-D758-422C-A1FC-D2F441508EBD}" srcOrd="0" destOrd="0" presId="urn:microsoft.com/office/officeart/2005/8/layout/hierarchy2"/>
    <dgm:cxn modelId="{0C81B162-54A1-466F-BDC0-05AE18E40440}" type="presParOf" srcId="{C39432A4-D758-422C-A1FC-D2F441508EBD}" destId="{5577BCD7-4CC1-4322-853B-D917E7953063}" srcOrd="0" destOrd="0" presId="urn:microsoft.com/office/officeart/2005/8/layout/hierarchy2"/>
    <dgm:cxn modelId="{0B41A4F3-8107-4B83-A6C1-01D4D8FBF8C0}" type="presParOf" srcId="{C39432A4-D758-422C-A1FC-D2F441508EBD}" destId="{F51A8664-38D8-4132-8DE2-718BF038ED42}" srcOrd="1" destOrd="0" presId="urn:microsoft.com/office/officeart/2005/8/layout/hierarchy2"/>
    <dgm:cxn modelId="{8E4C6797-E804-48ED-8283-102F04D1334A}" type="presParOf" srcId="{B93A4583-1EC5-4CBF-9271-58B32929D3F6}" destId="{4066CF4B-C2F1-4058-B31D-F4134DE41EC1}" srcOrd="1" destOrd="0" presId="urn:microsoft.com/office/officeart/2005/8/layout/hierarchy2"/>
    <dgm:cxn modelId="{2257D495-BD08-4E6F-909A-7D431E44B79E}" type="presParOf" srcId="{4066CF4B-C2F1-4058-B31D-F4134DE41EC1}" destId="{A6137F3C-D1B5-4DB3-A313-0F5E1F36D1CE}" srcOrd="0" destOrd="0" presId="urn:microsoft.com/office/officeart/2005/8/layout/hierarchy2"/>
    <dgm:cxn modelId="{9F4C2205-E8CB-45EC-B93B-AAAE22B75153}" type="presParOf" srcId="{4066CF4B-C2F1-4058-B31D-F4134DE41EC1}" destId="{271AB40C-27F2-4F8C-A20B-247F6A4DF69B}" srcOrd="1" destOrd="0" presId="urn:microsoft.com/office/officeart/2005/8/layout/hierarchy2"/>
    <dgm:cxn modelId="{9B026DF1-D916-4460-973C-1ED5816FA0A0}" type="presParOf" srcId="{271AB40C-27F2-4F8C-A20B-247F6A4DF69B}" destId="{7DBF09F4-D954-4736-9823-5B7ACF7BC676}" srcOrd="0" destOrd="0" presId="urn:microsoft.com/office/officeart/2005/8/layout/hierarchy2"/>
    <dgm:cxn modelId="{E9194246-0199-488A-A14B-931FE1CACB63}" type="presParOf" srcId="{7DBF09F4-D954-4736-9823-5B7ACF7BC676}" destId="{DF696000-BF3A-4374-BD97-D524FB1D00D4}" srcOrd="0" destOrd="0" presId="urn:microsoft.com/office/officeart/2005/8/layout/hierarchy2"/>
    <dgm:cxn modelId="{4EEE7668-725F-40D1-AB74-8466FC689108}" type="presParOf" srcId="{271AB40C-27F2-4F8C-A20B-247F6A4DF69B}" destId="{0BBBC335-D7AA-4A72-9E01-5D4FC5C4806F}" srcOrd="1" destOrd="0" presId="urn:microsoft.com/office/officeart/2005/8/layout/hierarchy2"/>
    <dgm:cxn modelId="{6D226320-C669-4DC0-9754-275166C81B37}" type="presParOf" srcId="{0BBBC335-D7AA-4A72-9E01-5D4FC5C4806F}" destId="{C25FC4A9-0DDE-432E-9F6B-F63299D7E4BB}" srcOrd="0" destOrd="0" presId="urn:microsoft.com/office/officeart/2005/8/layout/hierarchy2"/>
    <dgm:cxn modelId="{88655C42-447F-4A43-8EDE-49FB1E5A57DE}" type="presParOf" srcId="{0BBBC335-D7AA-4A72-9E01-5D4FC5C4806F}" destId="{71536377-928A-4C3A-9137-468FEF24B133}" srcOrd="1" destOrd="0" presId="urn:microsoft.com/office/officeart/2005/8/layout/hierarchy2"/>
    <dgm:cxn modelId="{530BC7DE-CF4E-49E3-8748-290EF5EF92E8}" type="presParOf" srcId="{271AB40C-27F2-4F8C-A20B-247F6A4DF69B}" destId="{D1E897D1-ACEB-494F-90B8-31AE54DC156A}" srcOrd="2" destOrd="0" presId="urn:microsoft.com/office/officeart/2005/8/layout/hierarchy2"/>
    <dgm:cxn modelId="{08B71B3B-F3E9-44F7-956D-C534D5E07394}" type="presParOf" srcId="{D1E897D1-ACEB-494F-90B8-31AE54DC156A}" destId="{EEC0817B-07EB-43B0-A407-42B767CCBD7B}" srcOrd="0" destOrd="0" presId="urn:microsoft.com/office/officeart/2005/8/layout/hierarchy2"/>
    <dgm:cxn modelId="{7CB78A13-9D76-4140-9BA9-65DA73D1590E}" type="presParOf" srcId="{271AB40C-27F2-4F8C-A20B-247F6A4DF69B}" destId="{4427053A-2E98-40DD-9B98-7F7283557FF0}" srcOrd="3" destOrd="0" presId="urn:microsoft.com/office/officeart/2005/8/layout/hierarchy2"/>
    <dgm:cxn modelId="{D0EFD69D-6E3B-45E7-A300-F34C5B75CF0F}" type="presParOf" srcId="{4427053A-2E98-40DD-9B98-7F7283557FF0}" destId="{8D315E87-8F75-4C43-A363-027DE91D7F45}" srcOrd="0" destOrd="0" presId="urn:microsoft.com/office/officeart/2005/8/layout/hierarchy2"/>
    <dgm:cxn modelId="{CDABABD3-A08B-444C-A09D-C6D257091DDC}" type="presParOf" srcId="{4427053A-2E98-40DD-9B98-7F7283557FF0}" destId="{644CFDA6-343F-49C4-9F7A-461EFB3A8882}" srcOrd="1" destOrd="0" presId="urn:microsoft.com/office/officeart/2005/8/layout/hierarchy2"/>
    <dgm:cxn modelId="{CA128B09-D2D2-4176-A55D-8EAF7163EC4E}" type="presParOf" srcId="{271AB40C-27F2-4F8C-A20B-247F6A4DF69B}" destId="{7E88B4E6-AB74-4D0A-A093-5BE6811DB73B}" srcOrd="4" destOrd="0" presId="urn:microsoft.com/office/officeart/2005/8/layout/hierarchy2"/>
    <dgm:cxn modelId="{CFF0E338-D08F-480E-9919-87174391D697}" type="presParOf" srcId="{7E88B4E6-AB74-4D0A-A093-5BE6811DB73B}" destId="{898AEB20-9131-4DE9-9059-65678F373732}" srcOrd="0" destOrd="0" presId="urn:microsoft.com/office/officeart/2005/8/layout/hierarchy2"/>
    <dgm:cxn modelId="{1D752D61-35D8-4DFC-B858-45555BB300A4}" type="presParOf" srcId="{271AB40C-27F2-4F8C-A20B-247F6A4DF69B}" destId="{72977071-4F76-4128-8971-94786F7C1D8D}" srcOrd="5" destOrd="0" presId="urn:microsoft.com/office/officeart/2005/8/layout/hierarchy2"/>
    <dgm:cxn modelId="{365FEED8-D3D0-48F0-A5EF-CCD5E688D1FF}" type="presParOf" srcId="{72977071-4F76-4128-8971-94786F7C1D8D}" destId="{2472CB7C-2B64-4816-BFB7-DA2222204BE6}" srcOrd="0" destOrd="0" presId="urn:microsoft.com/office/officeart/2005/8/layout/hierarchy2"/>
    <dgm:cxn modelId="{FD6BAC48-009A-4EA5-B362-C9EC5D9B7EA4}" type="presParOf" srcId="{72977071-4F76-4128-8971-94786F7C1D8D}" destId="{32CA8006-D799-4A14-BAEC-45B4991C351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7780A84-84BA-47E9-B8EC-D7635B2A19A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851FE45-14AE-4FB9-9CFC-BF0CC0484395}">
      <dgm:prSet/>
      <dgm:spPr/>
      <dgm:t>
        <a:bodyPr/>
        <a:lstStyle/>
        <a:p>
          <a:r>
            <a:rPr lang="pt-BR"/>
            <a:t>Conheça seu corpo para identificar alterações. </a:t>
          </a:r>
          <a:endParaRPr lang="en-US"/>
        </a:p>
      </dgm:t>
    </dgm:pt>
    <dgm:pt modelId="{C34240F3-F683-41FB-B510-57F76AAD24D1}" type="parTrans" cxnId="{E33610AE-42B3-48A2-B447-DEFE0D0A819C}">
      <dgm:prSet/>
      <dgm:spPr/>
      <dgm:t>
        <a:bodyPr/>
        <a:lstStyle/>
        <a:p>
          <a:endParaRPr lang="en-US"/>
        </a:p>
      </dgm:t>
    </dgm:pt>
    <dgm:pt modelId="{16435D57-A20C-4B55-A976-DE0191746D5D}" type="sibTrans" cxnId="{E33610AE-42B3-48A2-B447-DEFE0D0A819C}">
      <dgm:prSet/>
      <dgm:spPr/>
      <dgm:t>
        <a:bodyPr/>
        <a:lstStyle/>
        <a:p>
          <a:endParaRPr lang="en-US"/>
        </a:p>
      </dgm:t>
    </dgm:pt>
    <dgm:pt modelId="{38F51447-510C-400E-9680-F6E15BD9F754}">
      <dgm:prSet/>
      <dgm:spPr/>
      <dgm:t>
        <a:bodyPr/>
        <a:lstStyle/>
        <a:p>
          <a:r>
            <a:rPr lang="pt-BR"/>
            <a:t>Caso perceba algo diferente, consulte um médico. </a:t>
          </a:r>
          <a:endParaRPr lang="en-US"/>
        </a:p>
      </dgm:t>
    </dgm:pt>
    <dgm:pt modelId="{F539117E-339D-41EC-9D5C-78C4031F3043}" type="parTrans" cxnId="{43A3FE54-E944-49B2-ACD9-B905A202AF62}">
      <dgm:prSet/>
      <dgm:spPr/>
      <dgm:t>
        <a:bodyPr/>
        <a:lstStyle/>
        <a:p>
          <a:endParaRPr lang="en-US"/>
        </a:p>
      </dgm:t>
    </dgm:pt>
    <dgm:pt modelId="{A799817D-2E7B-4EE8-B9EF-B1AE8D257783}" type="sibTrans" cxnId="{43A3FE54-E944-49B2-ACD9-B905A202AF62}">
      <dgm:prSet/>
      <dgm:spPr/>
      <dgm:t>
        <a:bodyPr/>
        <a:lstStyle/>
        <a:p>
          <a:endParaRPr lang="en-US"/>
        </a:p>
      </dgm:t>
    </dgm:pt>
    <dgm:pt modelId="{4DDBBC58-7094-48F8-B4A0-9EC227FB6710}">
      <dgm:prSet/>
      <dgm:spPr/>
      <dgm:t>
        <a:bodyPr/>
        <a:lstStyle/>
        <a:p>
          <a:r>
            <a:rPr lang="pt-BR"/>
            <a:t>O autoconhecimento é essencial para sua saúde!</a:t>
          </a:r>
          <a:endParaRPr lang="en-US"/>
        </a:p>
      </dgm:t>
    </dgm:pt>
    <dgm:pt modelId="{5AC7D845-4198-4B53-8DEB-3FE4E3FFDDDA}" type="parTrans" cxnId="{FD5B194A-EEE0-41DA-ADEB-131ADC82EA62}">
      <dgm:prSet/>
      <dgm:spPr/>
      <dgm:t>
        <a:bodyPr/>
        <a:lstStyle/>
        <a:p>
          <a:endParaRPr lang="en-US"/>
        </a:p>
      </dgm:t>
    </dgm:pt>
    <dgm:pt modelId="{50020C4D-8B6B-41F1-B12A-B4BA3F36AA21}" type="sibTrans" cxnId="{FD5B194A-EEE0-41DA-ADEB-131ADC82EA62}">
      <dgm:prSet/>
      <dgm:spPr/>
      <dgm:t>
        <a:bodyPr/>
        <a:lstStyle/>
        <a:p>
          <a:endParaRPr lang="en-US"/>
        </a:p>
      </dgm:t>
    </dgm:pt>
    <dgm:pt modelId="{EB0070FC-5CD9-4331-9C49-474E1BC55C46}" type="pres">
      <dgm:prSet presAssocID="{37780A84-84BA-47E9-B8EC-D7635B2A19A5}" presName="root" presStyleCnt="0">
        <dgm:presLayoutVars>
          <dgm:dir/>
          <dgm:resizeHandles val="exact"/>
        </dgm:presLayoutVars>
      </dgm:prSet>
      <dgm:spPr/>
    </dgm:pt>
    <dgm:pt modelId="{B4718ED8-0615-46C6-B2DA-728E1FC5CD81}" type="pres">
      <dgm:prSet presAssocID="{3851FE45-14AE-4FB9-9CFC-BF0CC0484395}" presName="compNode" presStyleCnt="0"/>
      <dgm:spPr/>
    </dgm:pt>
    <dgm:pt modelId="{E107C481-624B-4B77-8A6B-1083F76E2224}" type="pres">
      <dgm:prSet presAssocID="{3851FE45-14AE-4FB9-9CFC-BF0CC0484395}" presName="bgRect" presStyleLbl="bgShp" presStyleIdx="0" presStyleCnt="3"/>
      <dgm:spPr/>
    </dgm:pt>
    <dgm:pt modelId="{7EBA9C6E-4265-465C-B53A-70EFF872F0BA}" type="pres">
      <dgm:prSet presAssocID="{3851FE45-14AE-4FB9-9CFC-BF0CC048439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sion chart"/>
        </a:ext>
      </dgm:extLst>
    </dgm:pt>
    <dgm:pt modelId="{6AB209D7-B050-4B0C-BD1B-750C6AE1726C}" type="pres">
      <dgm:prSet presAssocID="{3851FE45-14AE-4FB9-9CFC-BF0CC0484395}" presName="spaceRect" presStyleCnt="0"/>
      <dgm:spPr/>
    </dgm:pt>
    <dgm:pt modelId="{6580C7A9-C20D-4E93-8117-01D6A0023E97}" type="pres">
      <dgm:prSet presAssocID="{3851FE45-14AE-4FB9-9CFC-BF0CC0484395}" presName="parTx" presStyleLbl="revTx" presStyleIdx="0" presStyleCnt="3">
        <dgm:presLayoutVars>
          <dgm:chMax val="0"/>
          <dgm:chPref val="0"/>
        </dgm:presLayoutVars>
      </dgm:prSet>
      <dgm:spPr/>
    </dgm:pt>
    <dgm:pt modelId="{1FAB5276-102B-4345-A4C5-0D20A09723D7}" type="pres">
      <dgm:prSet presAssocID="{16435D57-A20C-4B55-A976-DE0191746D5D}" presName="sibTrans" presStyleCnt="0"/>
      <dgm:spPr/>
    </dgm:pt>
    <dgm:pt modelId="{A6489479-D82E-47E3-88B5-45DC815CBC0B}" type="pres">
      <dgm:prSet presAssocID="{38F51447-510C-400E-9680-F6E15BD9F754}" presName="compNode" presStyleCnt="0"/>
      <dgm:spPr/>
    </dgm:pt>
    <dgm:pt modelId="{29CB3C72-2ED8-4C03-8C77-AF02B091492F}" type="pres">
      <dgm:prSet presAssocID="{38F51447-510C-400E-9680-F6E15BD9F754}" presName="bgRect" presStyleLbl="bgShp" presStyleIdx="1" presStyleCnt="3"/>
      <dgm:spPr/>
    </dgm:pt>
    <dgm:pt modelId="{63997224-2578-4652-834B-F9F4634E620A}" type="pres">
      <dgm:prSet presAssocID="{38F51447-510C-400E-9680-F6E15BD9F75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édico"/>
        </a:ext>
      </dgm:extLst>
    </dgm:pt>
    <dgm:pt modelId="{14517D8C-DACC-4B19-ACE2-3EFDFC18D671}" type="pres">
      <dgm:prSet presAssocID="{38F51447-510C-400E-9680-F6E15BD9F754}" presName="spaceRect" presStyleCnt="0"/>
      <dgm:spPr/>
    </dgm:pt>
    <dgm:pt modelId="{7E85B7C4-FCFE-4CBC-8A08-9887EA4CDC94}" type="pres">
      <dgm:prSet presAssocID="{38F51447-510C-400E-9680-F6E15BD9F754}" presName="parTx" presStyleLbl="revTx" presStyleIdx="1" presStyleCnt="3">
        <dgm:presLayoutVars>
          <dgm:chMax val="0"/>
          <dgm:chPref val="0"/>
        </dgm:presLayoutVars>
      </dgm:prSet>
      <dgm:spPr/>
    </dgm:pt>
    <dgm:pt modelId="{8FDB6E3B-2DC7-4CBD-9EBD-43B64C3CE27B}" type="pres">
      <dgm:prSet presAssocID="{A799817D-2E7B-4EE8-B9EF-B1AE8D257783}" presName="sibTrans" presStyleCnt="0"/>
      <dgm:spPr/>
    </dgm:pt>
    <dgm:pt modelId="{0543AFB8-0561-4AC1-B660-6208F3EC1E76}" type="pres">
      <dgm:prSet presAssocID="{4DDBBC58-7094-48F8-B4A0-9EC227FB6710}" presName="compNode" presStyleCnt="0"/>
      <dgm:spPr/>
    </dgm:pt>
    <dgm:pt modelId="{EA38EAF4-6ACC-4502-BB20-92CFDD41ED69}" type="pres">
      <dgm:prSet presAssocID="{4DDBBC58-7094-48F8-B4A0-9EC227FB6710}" presName="bgRect" presStyleLbl="bgShp" presStyleIdx="2" presStyleCnt="3"/>
      <dgm:spPr/>
    </dgm:pt>
    <dgm:pt modelId="{A90DE451-370C-4C4F-9F3D-C16FAD9B4B64}" type="pres">
      <dgm:prSet presAssocID="{4DDBBC58-7094-48F8-B4A0-9EC227FB671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çã"/>
        </a:ext>
      </dgm:extLst>
    </dgm:pt>
    <dgm:pt modelId="{AC797499-7DF7-4207-8EFB-0C1CB94A01FD}" type="pres">
      <dgm:prSet presAssocID="{4DDBBC58-7094-48F8-B4A0-9EC227FB6710}" presName="spaceRect" presStyleCnt="0"/>
      <dgm:spPr/>
    </dgm:pt>
    <dgm:pt modelId="{9055F407-B90F-45CC-A877-C53F42FD5077}" type="pres">
      <dgm:prSet presAssocID="{4DDBBC58-7094-48F8-B4A0-9EC227FB6710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19F6FA24-7020-4681-B6AC-44B4EF4B974F}" type="presOf" srcId="{4DDBBC58-7094-48F8-B4A0-9EC227FB6710}" destId="{9055F407-B90F-45CC-A877-C53F42FD5077}" srcOrd="0" destOrd="0" presId="urn:microsoft.com/office/officeart/2018/2/layout/IconVerticalSolidList"/>
    <dgm:cxn modelId="{05F9062F-CAFC-4274-8956-2D2221E2D1CF}" type="presOf" srcId="{37780A84-84BA-47E9-B8EC-D7635B2A19A5}" destId="{EB0070FC-5CD9-4331-9C49-474E1BC55C46}" srcOrd="0" destOrd="0" presId="urn:microsoft.com/office/officeart/2018/2/layout/IconVerticalSolidList"/>
    <dgm:cxn modelId="{FD5B194A-EEE0-41DA-ADEB-131ADC82EA62}" srcId="{37780A84-84BA-47E9-B8EC-D7635B2A19A5}" destId="{4DDBBC58-7094-48F8-B4A0-9EC227FB6710}" srcOrd="2" destOrd="0" parTransId="{5AC7D845-4198-4B53-8DEB-3FE4E3FFDDDA}" sibTransId="{50020C4D-8B6B-41F1-B12A-B4BA3F36AA21}"/>
    <dgm:cxn modelId="{43A3FE54-E944-49B2-ACD9-B905A202AF62}" srcId="{37780A84-84BA-47E9-B8EC-D7635B2A19A5}" destId="{38F51447-510C-400E-9680-F6E15BD9F754}" srcOrd="1" destOrd="0" parTransId="{F539117E-339D-41EC-9D5C-78C4031F3043}" sibTransId="{A799817D-2E7B-4EE8-B9EF-B1AE8D257783}"/>
    <dgm:cxn modelId="{4346FBA3-9448-45EF-A9C9-AA321A437071}" type="presOf" srcId="{3851FE45-14AE-4FB9-9CFC-BF0CC0484395}" destId="{6580C7A9-C20D-4E93-8117-01D6A0023E97}" srcOrd="0" destOrd="0" presId="urn:microsoft.com/office/officeart/2018/2/layout/IconVerticalSolidList"/>
    <dgm:cxn modelId="{E33610AE-42B3-48A2-B447-DEFE0D0A819C}" srcId="{37780A84-84BA-47E9-B8EC-D7635B2A19A5}" destId="{3851FE45-14AE-4FB9-9CFC-BF0CC0484395}" srcOrd="0" destOrd="0" parTransId="{C34240F3-F683-41FB-B510-57F76AAD24D1}" sibTransId="{16435D57-A20C-4B55-A976-DE0191746D5D}"/>
    <dgm:cxn modelId="{7C20BBB6-5366-4509-9A55-7B0B0469DC23}" type="presOf" srcId="{38F51447-510C-400E-9680-F6E15BD9F754}" destId="{7E85B7C4-FCFE-4CBC-8A08-9887EA4CDC94}" srcOrd="0" destOrd="0" presId="urn:microsoft.com/office/officeart/2018/2/layout/IconVerticalSolidList"/>
    <dgm:cxn modelId="{0B92CA7A-7258-4334-AA22-4B2CFBE7345D}" type="presParOf" srcId="{EB0070FC-5CD9-4331-9C49-474E1BC55C46}" destId="{B4718ED8-0615-46C6-B2DA-728E1FC5CD81}" srcOrd="0" destOrd="0" presId="urn:microsoft.com/office/officeart/2018/2/layout/IconVerticalSolidList"/>
    <dgm:cxn modelId="{14A55CCB-2A62-486E-B608-7B0E156A80E0}" type="presParOf" srcId="{B4718ED8-0615-46C6-B2DA-728E1FC5CD81}" destId="{E107C481-624B-4B77-8A6B-1083F76E2224}" srcOrd="0" destOrd="0" presId="urn:microsoft.com/office/officeart/2018/2/layout/IconVerticalSolidList"/>
    <dgm:cxn modelId="{B22F2714-B02A-44D8-BA1C-0E456A3F9DA3}" type="presParOf" srcId="{B4718ED8-0615-46C6-B2DA-728E1FC5CD81}" destId="{7EBA9C6E-4265-465C-B53A-70EFF872F0BA}" srcOrd="1" destOrd="0" presId="urn:microsoft.com/office/officeart/2018/2/layout/IconVerticalSolidList"/>
    <dgm:cxn modelId="{ACB29E38-80A0-41EA-B6A4-2AD16BCC38ED}" type="presParOf" srcId="{B4718ED8-0615-46C6-B2DA-728E1FC5CD81}" destId="{6AB209D7-B050-4B0C-BD1B-750C6AE1726C}" srcOrd="2" destOrd="0" presId="urn:microsoft.com/office/officeart/2018/2/layout/IconVerticalSolidList"/>
    <dgm:cxn modelId="{5E8A7597-F335-4A9B-98EF-9D23F38BA5CB}" type="presParOf" srcId="{B4718ED8-0615-46C6-B2DA-728E1FC5CD81}" destId="{6580C7A9-C20D-4E93-8117-01D6A0023E97}" srcOrd="3" destOrd="0" presId="urn:microsoft.com/office/officeart/2018/2/layout/IconVerticalSolidList"/>
    <dgm:cxn modelId="{94099AF1-CB3B-4EA2-B16C-560F20406BA9}" type="presParOf" srcId="{EB0070FC-5CD9-4331-9C49-474E1BC55C46}" destId="{1FAB5276-102B-4345-A4C5-0D20A09723D7}" srcOrd="1" destOrd="0" presId="urn:microsoft.com/office/officeart/2018/2/layout/IconVerticalSolidList"/>
    <dgm:cxn modelId="{E08F0469-E649-44C3-9F45-779FFBAB6B26}" type="presParOf" srcId="{EB0070FC-5CD9-4331-9C49-474E1BC55C46}" destId="{A6489479-D82E-47E3-88B5-45DC815CBC0B}" srcOrd="2" destOrd="0" presId="urn:microsoft.com/office/officeart/2018/2/layout/IconVerticalSolidList"/>
    <dgm:cxn modelId="{F8F02510-CEBC-4D4F-A48F-EBE91344CE69}" type="presParOf" srcId="{A6489479-D82E-47E3-88B5-45DC815CBC0B}" destId="{29CB3C72-2ED8-4C03-8C77-AF02B091492F}" srcOrd="0" destOrd="0" presId="urn:microsoft.com/office/officeart/2018/2/layout/IconVerticalSolidList"/>
    <dgm:cxn modelId="{90F2C36F-15E4-40E4-BAB3-1B84A7B2D959}" type="presParOf" srcId="{A6489479-D82E-47E3-88B5-45DC815CBC0B}" destId="{63997224-2578-4652-834B-F9F4634E620A}" srcOrd="1" destOrd="0" presId="urn:microsoft.com/office/officeart/2018/2/layout/IconVerticalSolidList"/>
    <dgm:cxn modelId="{57B6A871-2630-4D32-BD37-3F10DEB2BB37}" type="presParOf" srcId="{A6489479-D82E-47E3-88B5-45DC815CBC0B}" destId="{14517D8C-DACC-4B19-ACE2-3EFDFC18D671}" srcOrd="2" destOrd="0" presId="urn:microsoft.com/office/officeart/2018/2/layout/IconVerticalSolidList"/>
    <dgm:cxn modelId="{E30C9BAC-CC23-4DB5-BE6C-78D1494C9EE1}" type="presParOf" srcId="{A6489479-D82E-47E3-88B5-45DC815CBC0B}" destId="{7E85B7C4-FCFE-4CBC-8A08-9887EA4CDC94}" srcOrd="3" destOrd="0" presId="urn:microsoft.com/office/officeart/2018/2/layout/IconVerticalSolidList"/>
    <dgm:cxn modelId="{F2451C22-D1A5-4945-8337-AC68B8CFB3D1}" type="presParOf" srcId="{EB0070FC-5CD9-4331-9C49-474E1BC55C46}" destId="{8FDB6E3B-2DC7-4CBD-9EBD-43B64C3CE27B}" srcOrd="3" destOrd="0" presId="urn:microsoft.com/office/officeart/2018/2/layout/IconVerticalSolidList"/>
    <dgm:cxn modelId="{D2AFD898-BC9B-47C0-B40D-C22E8E19A067}" type="presParOf" srcId="{EB0070FC-5CD9-4331-9C49-474E1BC55C46}" destId="{0543AFB8-0561-4AC1-B660-6208F3EC1E76}" srcOrd="4" destOrd="0" presId="urn:microsoft.com/office/officeart/2018/2/layout/IconVerticalSolidList"/>
    <dgm:cxn modelId="{382543E5-FF3D-4CCB-894D-D5D9E847C9EA}" type="presParOf" srcId="{0543AFB8-0561-4AC1-B660-6208F3EC1E76}" destId="{EA38EAF4-6ACC-4502-BB20-92CFDD41ED69}" srcOrd="0" destOrd="0" presId="urn:microsoft.com/office/officeart/2018/2/layout/IconVerticalSolidList"/>
    <dgm:cxn modelId="{032E6760-18E5-407A-99D7-2237F586C11C}" type="presParOf" srcId="{0543AFB8-0561-4AC1-B660-6208F3EC1E76}" destId="{A90DE451-370C-4C4F-9F3D-C16FAD9B4B64}" srcOrd="1" destOrd="0" presId="urn:microsoft.com/office/officeart/2018/2/layout/IconVerticalSolidList"/>
    <dgm:cxn modelId="{7C7A14E6-1632-466F-9B51-FB74647D5190}" type="presParOf" srcId="{0543AFB8-0561-4AC1-B660-6208F3EC1E76}" destId="{AC797499-7DF7-4207-8EFB-0C1CB94A01FD}" srcOrd="2" destOrd="0" presId="urn:microsoft.com/office/officeart/2018/2/layout/IconVerticalSolidList"/>
    <dgm:cxn modelId="{5E39EEB4-2469-477D-A0C4-ACF8A59A4151}" type="presParOf" srcId="{0543AFB8-0561-4AC1-B660-6208F3EC1E76}" destId="{9055F407-B90F-45CC-A877-C53F42FD507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4ACE4CC-538C-4FF0-97B5-CFB8DF2DBCA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B4F87BE-CB20-4E3A-B2D1-C1446A8860F1}">
      <dgm:prSet/>
      <dgm:spPr/>
      <dgm:t>
        <a:bodyPr/>
        <a:lstStyle/>
        <a:p>
          <a:r>
            <a:rPr lang="en-US" b="1"/>
            <a:t>Por que é importante se proteger?</a:t>
          </a:r>
          <a:endParaRPr lang="en-US"/>
        </a:p>
      </dgm:t>
    </dgm:pt>
    <dgm:pt modelId="{579F4306-072E-40FD-A78D-2262EFCB7A71}" type="parTrans" cxnId="{A4CFABE6-EB10-4F22-983E-CAC99C5AF099}">
      <dgm:prSet/>
      <dgm:spPr/>
      <dgm:t>
        <a:bodyPr/>
        <a:lstStyle/>
        <a:p>
          <a:endParaRPr lang="en-US"/>
        </a:p>
      </dgm:t>
    </dgm:pt>
    <dgm:pt modelId="{902736FA-42D3-4059-9F09-BFCA1AE6658C}" type="sibTrans" cxnId="{A4CFABE6-EB10-4F22-983E-CAC99C5AF099}">
      <dgm:prSet/>
      <dgm:spPr/>
      <dgm:t>
        <a:bodyPr/>
        <a:lstStyle/>
        <a:p>
          <a:endParaRPr lang="en-US"/>
        </a:p>
      </dgm:t>
    </dgm:pt>
    <dgm:pt modelId="{766B8EB9-3E15-40B0-86E1-DE9AAAD2B53C}">
      <dgm:prSet/>
      <dgm:spPr/>
      <dgm:t>
        <a:bodyPr/>
        <a:lstStyle/>
        <a:p>
          <a:r>
            <a:rPr lang="en-US"/>
            <a:t>Algumas ISTs podem levar a complicações de saúde, como infertilidade e problemas durante a gravidez.</a:t>
          </a:r>
        </a:p>
      </dgm:t>
    </dgm:pt>
    <dgm:pt modelId="{FB840FF0-F4E3-4DC2-9B50-86C43B2CDF12}" type="parTrans" cxnId="{6C12A0D8-1ACE-4A83-9C5F-6288AB2B8579}">
      <dgm:prSet/>
      <dgm:spPr/>
      <dgm:t>
        <a:bodyPr/>
        <a:lstStyle/>
        <a:p>
          <a:endParaRPr lang="en-US"/>
        </a:p>
      </dgm:t>
    </dgm:pt>
    <dgm:pt modelId="{872DB928-9554-4729-9C88-F29F7974E34A}" type="sibTrans" cxnId="{6C12A0D8-1ACE-4A83-9C5F-6288AB2B8579}">
      <dgm:prSet/>
      <dgm:spPr/>
      <dgm:t>
        <a:bodyPr/>
        <a:lstStyle/>
        <a:p>
          <a:endParaRPr lang="en-US"/>
        </a:p>
      </dgm:t>
    </dgm:pt>
    <dgm:pt modelId="{26F859AB-9794-4854-9737-23623FF3C3CC}">
      <dgm:prSet/>
      <dgm:spPr/>
      <dgm:t>
        <a:bodyPr/>
        <a:lstStyle/>
        <a:p>
          <a:r>
            <a:rPr lang="en-US"/>
            <a:t>Além disso, algumas infecções podem aumentar o risco de contrair o HIV.</a:t>
          </a:r>
        </a:p>
      </dgm:t>
    </dgm:pt>
    <dgm:pt modelId="{AF88A165-F45A-49F1-9D9E-CD0311F12CC1}" type="parTrans" cxnId="{B72BD3D6-DEE2-439E-9547-FCCF94DF16D7}">
      <dgm:prSet/>
      <dgm:spPr/>
      <dgm:t>
        <a:bodyPr/>
        <a:lstStyle/>
        <a:p>
          <a:endParaRPr lang="en-US"/>
        </a:p>
      </dgm:t>
    </dgm:pt>
    <dgm:pt modelId="{472F8902-4F66-4A41-8353-F739DE0BCE78}" type="sibTrans" cxnId="{B72BD3D6-DEE2-439E-9547-FCCF94DF16D7}">
      <dgm:prSet/>
      <dgm:spPr/>
      <dgm:t>
        <a:bodyPr/>
        <a:lstStyle/>
        <a:p>
          <a:endParaRPr lang="en-US"/>
        </a:p>
      </dgm:t>
    </dgm:pt>
    <dgm:pt modelId="{168D027A-025D-4422-BE0C-9C6F19658EC2}" type="pres">
      <dgm:prSet presAssocID="{84ACE4CC-538C-4FF0-97B5-CFB8DF2DBCA7}" presName="linear" presStyleCnt="0">
        <dgm:presLayoutVars>
          <dgm:animLvl val="lvl"/>
          <dgm:resizeHandles val="exact"/>
        </dgm:presLayoutVars>
      </dgm:prSet>
      <dgm:spPr/>
    </dgm:pt>
    <dgm:pt modelId="{9D47838C-ACA0-4E61-A59B-FAEBC99A937F}" type="pres">
      <dgm:prSet presAssocID="{2B4F87BE-CB20-4E3A-B2D1-C1446A8860F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B8A244D-01CB-4B2B-8000-F941063A8E2A}" type="pres">
      <dgm:prSet presAssocID="{902736FA-42D3-4059-9F09-BFCA1AE6658C}" presName="spacer" presStyleCnt="0"/>
      <dgm:spPr/>
    </dgm:pt>
    <dgm:pt modelId="{ED060F7F-522C-44C2-9C4C-8B107FBE682A}" type="pres">
      <dgm:prSet presAssocID="{766B8EB9-3E15-40B0-86E1-DE9AAAD2B53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B661A4B-5180-4214-AD6C-8E59F81BFF37}" type="pres">
      <dgm:prSet presAssocID="{872DB928-9554-4729-9C88-F29F7974E34A}" presName="spacer" presStyleCnt="0"/>
      <dgm:spPr/>
    </dgm:pt>
    <dgm:pt modelId="{70B740D1-86BC-4C9B-9D06-C24359CDFD7D}" type="pres">
      <dgm:prSet presAssocID="{26F859AB-9794-4854-9737-23623FF3C3C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8703211-AC28-48DB-A993-DD72D7B09E08}" type="presOf" srcId="{84ACE4CC-538C-4FF0-97B5-CFB8DF2DBCA7}" destId="{168D027A-025D-4422-BE0C-9C6F19658EC2}" srcOrd="0" destOrd="0" presId="urn:microsoft.com/office/officeart/2005/8/layout/vList2"/>
    <dgm:cxn modelId="{DEC82472-5ACB-4298-A8AE-5AC073396706}" type="presOf" srcId="{2B4F87BE-CB20-4E3A-B2D1-C1446A8860F1}" destId="{9D47838C-ACA0-4E61-A59B-FAEBC99A937F}" srcOrd="0" destOrd="0" presId="urn:microsoft.com/office/officeart/2005/8/layout/vList2"/>
    <dgm:cxn modelId="{B72BD3D6-DEE2-439E-9547-FCCF94DF16D7}" srcId="{84ACE4CC-538C-4FF0-97B5-CFB8DF2DBCA7}" destId="{26F859AB-9794-4854-9737-23623FF3C3CC}" srcOrd="2" destOrd="0" parTransId="{AF88A165-F45A-49F1-9D9E-CD0311F12CC1}" sibTransId="{472F8902-4F66-4A41-8353-F739DE0BCE78}"/>
    <dgm:cxn modelId="{6C12A0D8-1ACE-4A83-9C5F-6288AB2B8579}" srcId="{84ACE4CC-538C-4FF0-97B5-CFB8DF2DBCA7}" destId="{766B8EB9-3E15-40B0-86E1-DE9AAAD2B53C}" srcOrd="1" destOrd="0" parTransId="{FB840FF0-F4E3-4DC2-9B50-86C43B2CDF12}" sibTransId="{872DB928-9554-4729-9C88-F29F7974E34A}"/>
    <dgm:cxn modelId="{A4CFABE6-EB10-4F22-983E-CAC99C5AF099}" srcId="{84ACE4CC-538C-4FF0-97B5-CFB8DF2DBCA7}" destId="{2B4F87BE-CB20-4E3A-B2D1-C1446A8860F1}" srcOrd="0" destOrd="0" parTransId="{579F4306-072E-40FD-A78D-2262EFCB7A71}" sibTransId="{902736FA-42D3-4059-9F09-BFCA1AE6658C}"/>
    <dgm:cxn modelId="{8AF130F1-5764-49A0-A262-4BDF24BB97D7}" type="presOf" srcId="{26F859AB-9794-4854-9737-23623FF3C3CC}" destId="{70B740D1-86BC-4C9B-9D06-C24359CDFD7D}" srcOrd="0" destOrd="0" presId="urn:microsoft.com/office/officeart/2005/8/layout/vList2"/>
    <dgm:cxn modelId="{09E9D1F4-4AD7-4689-AE95-191484BE9607}" type="presOf" srcId="{766B8EB9-3E15-40B0-86E1-DE9AAAD2B53C}" destId="{ED060F7F-522C-44C2-9C4C-8B107FBE682A}" srcOrd="0" destOrd="0" presId="urn:microsoft.com/office/officeart/2005/8/layout/vList2"/>
    <dgm:cxn modelId="{9935DA8C-C500-442F-B65A-88C3A7A6B1F0}" type="presParOf" srcId="{168D027A-025D-4422-BE0C-9C6F19658EC2}" destId="{9D47838C-ACA0-4E61-A59B-FAEBC99A937F}" srcOrd="0" destOrd="0" presId="urn:microsoft.com/office/officeart/2005/8/layout/vList2"/>
    <dgm:cxn modelId="{146151C6-6B2C-4AA9-A780-D08B397C68EA}" type="presParOf" srcId="{168D027A-025D-4422-BE0C-9C6F19658EC2}" destId="{CB8A244D-01CB-4B2B-8000-F941063A8E2A}" srcOrd="1" destOrd="0" presId="urn:microsoft.com/office/officeart/2005/8/layout/vList2"/>
    <dgm:cxn modelId="{B8549790-FBAD-491A-89B5-318500EC5892}" type="presParOf" srcId="{168D027A-025D-4422-BE0C-9C6F19658EC2}" destId="{ED060F7F-522C-44C2-9C4C-8B107FBE682A}" srcOrd="2" destOrd="0" presId="urn:microsoft.com/office/officeart/2005/8/layout/vList2"/>
    <dgm:cxn modelId="{0F3B8BAE-BEA3-4A1A-8DB1-8EC7B8906758}" type="presParOf" srcId="{168D027A-025D-4422-BE0C-9C6F19658EC2}" destId="{9B661A4B-5180-4214-AD6C-8E59F81BFF37}" srcOrd="3" destOrd="0" presId="urn:microsoft.com/office/officeart/2005/8/layout/vList2"/>
    <dgm:cxn modelId="{3D611D07-9502-4DD4-9CC9-A3CB0AA4C31B}" type="presParOf" srcId="{168D027A-025D-4422-BE0C-9C6F19658EC2}" destId="{70B740D1-86BC-4C9B-9D06-C24359CDFD7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8CBC0F8-1F34-4011-88DF-0DBC35E00C49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862A422-0E6D-4017-8DC8-677DD02B59FD}">
      <dgm:prSet/>
      <dgm:spPr/>
      <dgm:t>
        <a:bodyPr/>
        <a:lstStyle/>
        <a:p>
          <a:pPr marL="0" lvl="0" defTabSz="1822450">
            <a:spcBef>
              <a:spcPct val="0"/>
            </a:spcBef>
            <a:spcAft>
              <a:spcPct val="35000"/>
            </a:spcAft>
            <a:buNone/>
          </a:pPr>
          <a:r>
            <a:rPr lang="pt-BR"/>
            <a:t>“A violência sexual contra crianças e adolescentes é a quarta maior causa de denúncia no Disque 100.”</a:t>
          </a:r>
          <a:endParaRPr lang="en-US"/>
        </a:p>
      </dgm:t>
    </dgm:pt>
    <dgm:pt modelId="{D81B8171-0690-4694-94BE-DA1CA726B85C}" type="parTrans" cxnId="{1EC10445-3EF0-468B-803F-7CA81200D2A4}">
      <dgm:prSet/>
      <dgm:spPr/>
      <dgm:t>
        <a:bodyPr/>
        <a:lstStyle/>
        <a:p>
          <a:endParaRPr lang="en-US" sz="3200"/>
        </a:p>
      </dgm:t>
    </dgm:pt>
    <dgm:pt modelId="{06BF81E0-2568-4298-9C0D-5C61CD03E983}" type="sibTrans" cxnId="{1EC10445-3EF0-468B-803F-7CA81200D2A4}">
      <dgm:prSet/>
      <dgm:spPr/>
      <dgm:t>
        <a:bodyPr/>
        <a:lstStyle/>
        <a:p>
          <a:endParaRPr lang="en-US"/>
        </a:p>
      </dgm:t>
    </dgm:pt>
    <dgm:pt modelId="{1813B7A9-0E42-4125-AB62-1F33003C04AC}" type="pres">
      <dgm:prSet presAssocID="{28CBC0F8-1F34-4011-88DF-0DBC35E00C49}" presName="linear" presStyleCnt="0">
        <dgm:presLayoutVars>
          <dgm:animLvl val="lvl"/>
          <dgm:resizeHandles val="exact"/>
        </dgm:presLayoutVars>
      </dgm:prSet>
      <dgm:spPr/>
    </dgm:pt>
    <dgm:pt modelId="{BEA1EF14-BAAC-4C57-8E79-119031B1B86D}" type="pres">
      <dgm:prSet presAssocID="{6862A422-0E6D-4017-8DC8-677DD02B59F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895AEF64-43A8-45DA-9830-87FBD14BCC71}" type="presOf" srcId="{28CBC0F8-1F34-4011-88DF-0DBC35E00C49}" destId="{1813B7A9-0E42-4125-AB62-1F33003C04AC}" srcOrd="0" destOrd="0" presId="urn:microsoft.com/office/officeart/2005/8/layout/vList2"/>
    <dgm:cxn modelId="{1EC10445-3EF0-468B-803F-7CA81200D2A4}" srcId="{28CBC0F8-1F34-4011-88DF-0DBC35E00C49}" destId="{6862A422-0E6D-4017-8DC8-677DD02B59FD}" srcOrd="0" destOrd="0" parTransId="{D81B8171-0690-4694-94BE-DA1CA726B85C}" sibTransId="{06BF81E0-2568-4298-9C0D-5C61CD03E983}"/>
    <dgm:cxn modelId="{0F9432F5-4653-4E39-8402-84F5CEA5E716}" type="presOf" srcId="{6862A422-0E6D-4017-8DC8-677DD02B59FD}" destId="{BEA1EF14-BAAC-4C57-8E79-119031B1B86D}" srcOrd="0" destOrd="0" presId="urn:microsoft.com/office/officeart/2005/8/layout/vList2"/>
    <dgm:cxn modelId="{7C42847B-6485-44E6-97D8-87AE1EB4348B}" type="presParOf" srcId="{1813B7A9-0E42-4125-AB62-1F33003C04AC}" destId="{BEA1EF14-BAAC-4C57-8E79-119031B1B86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5AC5485-801A-40E4-9EFD-873965A3DF8D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FE27666-0AE1-4254-81EF-BA3476F7B34C}">
      <dgm:prSet custT="1"/>
      <dgm:spPr/>
      <dgm:t>
        <a:bodyPr/>
        <a:lstStyle/>
        <a:p>
          <a:pPr algn="ctr"/>
          <a:r>
            <a:rPr lang="pt-BR" sz="3200" b="1" dirty="0"/>
            <a:t>Todo ato de natureza ERÓTICA, </a:t>
          </a:r>
          <a:endParaRPr lang="en-US" sz="3200" b="1" dirty="0"/>
        </a:p>
      </dgm:t>
    </dgm:pt>
    <dgm:pt modelId="{EDBB9D2F-5292-42A9-A934-F0A8F5FCCE80}" type="parTrans" cxnId="{BC02175D-8AC6-491D-85B2-30E1E680F1AA}">
      <dgm:prSet/>
      <dgm:spPr/>
      <dgm:t>
        <a:bodyPr/>
        <a:lstStyle/>
        <a:p>
          <a:endParaRPr lang="en-US" sz="2400" b="1"/>
        </a:p>
      </dgm:t>
    </dgm:pt>
    <dgm:pt modelId="{71949356-835F-4080-AA58-0ED8855B0073}" type="sibTrans" cxnId="{BC02175D-8AC6-491D-85B2-30E1E680F1AA}">
      <dgm:prSet/>
      <dgm:spPr/>
      <dgm:t>
        <a:bodyPr/>
        <a:lstStyle/>
        <a:p>
          <a:endParaRPr lang="en-US" sz="2400" b="1"/>
        </a:p>
      </dgm:t>
    </dgm:pt>
    <dgm:pt modelId="{FC48EC31-A5DA-4647-A276-ACDD35232174}">
      <dgm:prSet custT="1"/>
      <dgm:spPr/>
      <dgm:t>
        <a:bodyPr/>
        <a:lstStyle/>
        <a:p>
          <a:pPr algn="ctr"/>
          <a:r>
            <a:rPr lang="pt-BR" sz="3200" b="1" dirty="0"/>
            <a:t>COM ou SEM contato físico, </a:t>
          </a:r>
          <a:endParaRPr lang="en-US" sz="3200" b="1" dirty="0"/>
        </a:p>
      </dgm:t>
    </dgm:pt>
    <dgm:pt modelId="{A026E38A-B10C-4BC7-8C55-51084812587C}" type="parTrans" cxnId="{58C1275C-B3F3-4774-9A00-4B6C6C7F830C}">
      <dgm:prSet/>
      <dgm:spPr/>
      <dgm:t>
        <a:bodyPr/>
        <a:lstStyle/>
        <a:p>
          <a:endParaRPr lang="en-US" sz="2400" b="1"/>
        </a:p>
      </dgm:t>
    </dgm:pt>
    <dgm:pt modelId="{E8A04D30-0512-410F-952E-AC810686E16B}" type="sibTrans" cxnId="{58C1275C-B3F3-4774-9A00-4B6C6C7F830C}">
      <dgm:prSet/>
      <dgm:spPr/>
      <dgm:t>
        <a:bodyPr/>
        <a:lstStyle/>
        <a:p>
          <a:endParaRPr lang="en-US" sz="2400" b="1"/>
        </a:p>
      </dgm:t>
    </dgm:pt>
    <dgm:pt modelId="{CFE658F8-4F26-411B-818C-610E17FEF257}">
      <dgm:prSet custT="1"/>
      <dgm:spPr/>
      <dgm:t>
        <a:bodyPr/>
        <a:lstStyle/>
        <a:p>
          <a:pPr algn="ctr"/>
          <a:r>
            <a:rPr lang="pt-BR" sz="3200" b="1" dirty="0"/>
            <a:t>COM ou SEM uso de força,  </a:t>
          </a:r>
          <a:endParaRPr lang="en-US" sz="3200" b="1" dirty="0"/>
        </a:p>
      </dgm:t>
    </dgm:pt>
    <dgm:pt modelId="{67756EEE-88CA-4B91-A4D2-448B33FEF9F1}" type="parTrans" cxnId="{A43695F5-3CE7-47E2-9427-894A95E95105}">
      <dgm:prSet/>
      <dgm:spPr/>
      <dgm:t>
        <a:bodyPr/>
        <a:lstStyle/>
        <a:p>
          <a:endParaRPr lang="en-US" sz="2400" b="1"/>
        </a:p>
      </dgm:t>
    </dgm:pt>
    <dgm:pt modelId="{C979A46E-1BBA-4DC2-A385-82A7C5752191}" type="sibTrans" cxnId="{A43695F5-3CE7-47E2-9427-894A95E95105}">
      <dgm:prSet/>
      <dgm:spPr/>
      <dgm:t>
        <a:bodyPr/>
        <a:lstStyle/>
        <a:p>
          <a:endParaRPr lang="en-US" sz="2400" b="1"/>
        </a:p>
      </dgm:t>
    </dgm:pt>
    <dgm:pt modelId="{E7B1B243-919F-4DF5-9448-2968E53755D7}">
      <dgm:prSet custT="1"/>
      <dgm:spPr/>
      <dgm:t>
        <a:bodyPr/>
        <a:lstStyle/>
        <a:p>
          <a:pPr algn="ctr"/>
          <a:r>
            <a:rPr lang="pt-BR" sz="3200" b="1" dirty="0"/>
            <a:t>Entre um adulto ou adolescente mais velho e uma criança ou adolescente.</a:t>
          </a:r>
          <a:endParaRPr lang="en-US" sz="3200" b="1" dirty="0"/>
        </a:p>
      </dgm:t>
    </dgm:pt>
    <dgm:pt modelId="{B1228183-03B6-4FB1-BE34-FD2BE2226042}" type="parTrans" cxnId="{3404DD72-351F-439B-A782-2E60582B4F96}">
      <dgm:prSet/>
      <dgm:spPr/>
      <dgm:t>
        <a:bodyPr/>
        <a:lstStyle/>
        <a:p>
          <a:endParaRPr lang="en-US" sz="2400" b="1"/>
        </a:p>
      </dgm:t>
    </dgm:pt>
    <dgm:pt modelId="{46DFEA1B-69BA-42B2-A5FA-DA705868CB69}" type="sibTrans" cxnId="{3404DD72-351F-439B-A782-2E60582B4F96}">
      <dgm:prSet/>
      <dgm:spPr/>
      <dgm:t>
        <a:bodyPr/>
        <a:lstStyle/>
        <a:p>
          <a:endParaRPr lang="en-US" sz="2400" b="1"/>
        </a:p>
      </dgm:t>
    </dgm:pt>
    <dgm:pt modelId="{DB17CB44-9861-4DC4-8C3C-DD1C69060D4B}" type="pres">
      <dgm:prSet presAssocID="{C5AC5485-801A-40E4-9EFD-873965A3DF8D}" presName="linear" presStyleCnt="0">
        <dgm:presLayoutVars>
          <dgm:animLvl val="lvl"/>
          <dgm:resizeHandles val="exact"/>
        </dgm:presLayoutVars>
      </dgm:prSet>
      <dgm:spPr/>
    </dgm:pt>
    <dgm:pt modelId="{F5555A21-F853-44D5-9F51-AFF8BBEA7042}" type="pres">
      <dgm:prSet presAssocID="{7FE27666-0AE1-4254-81EF-BA3476F7B34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EACDEA2-4756-42C5-B1B8-1536F60D86C7}" type="pres">
      <dgm:prSet presAssocID="{71949356-835F-4080-AA58-0ED8855B0073}" presName="spacer" presStyleCnt="0"/>
      <dgm:spPr/>
    </dgm:pt>
    <dgm:pt modelId="{42B841DB-3700-464D-99B5-BF7704E4531E}" type="pres">
      <dgm:prSet presAssocID="{FC48EC31-A5DA-4647-A276-ACDD3523217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CA2A9F0-50EA-4DCA-B2A9-1F1AF8B478F0}" type="pres">
      <dgm:prSet presAssocID="{E8A04D30-0512-410F-952E-AC810686E16B}" presName="spacer" presStyleCnt="0"/>
      <dgm:spPr/>
    </dgm:pt>
    <dgm:pt modelId="{4AA5A722-5A07-4333-89B9-BB7E3DC9C7AD}" type="pres">
      <dgm:prSet presAssocID="{CFE658F8-4F26-411B-818C-610E17FEF25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54B6035-FEE1-4B60-BF1B-352EC902C9D3}" type="pres">
      <dgm:prSet presAssocID="{C979A46E-1BBA-4DC2-A385-82A7C5752191}" presName="spacer" presStyleCnt="0"/>
      <dgm:spPr/>
    </dgm:pt>
    <dgm:pt modelId="{FACCED37-7E96-4D8E-808A-74A57532C937}" type="pres">
      <dgm:prSet presAssocID="{E7B1B243-919F-4DF5-9448-2968E53755D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8C1275C-B3F3-4774-9A00-4B6C6C7F830C}" srcId="{C5AC5485-801A-40E4-9EFD-873965A3DF8D}" destId="{FC48EC31-A5DA-4647-A276-ACDD35232174}" srcOrd="1" destOrd="0" parTransId="{A026E38A-B10C-4BC7-8C55-51084812587C}" sibTransId="{E8A04D30-0512-410F-952E-AC810686E16B}"/>
    <dgm:cxn modelId="{BC02175D-8AC6-491D-85B2-30E1E680F1AA}" srcId="{C5AC5485-801A-40E4-9EFD-873965A3DF8D}" destId="{7FE27666-0AE1-4254-81EF-BA3476F7B34C}" srcOrd="0" destOrd="0" parTransId="{EDBB9D2F-5292-42A9-A934-F0A8F5FCCE80}" sibTransId="{71949356-835F-4080-AA58-0ED8855B0073}"/>
    <dgm:cxn modelId="{3404DD72-351F-439B-A782-2E60582B4F96}" srcId="{C5AC5485-801A-40E4-9EFD-873965A3DF8D}" destId="{E7B1B243-919F-4DF5-9448-2968E53755D7}" srcOrd="3" destOrd="0" parTransId="{B1228183-03B6-4FB1-BE34-FD2BE2226042}" sibTransId="{46DFEA1B-69BA-42B2-A5FA-DA705868CB69}"/>
    <dgm:cxn modelId="{9AD9C195-3F48-449C-A678-22F0823AA8D4}" type="presOf" srcId="{7FE27666-0AE1-4254-81EF-BA3476F7B34C}" destId="{F5555A21-F853-44D5-9F51-AFF8BBEA7042}" srcOrd="0" destOrd="0" presId="urn:microsoft.com/office/officeart/2005/8/layout/vList2"/>
    <dgm:cxn modelId="{FD0B86A5-6B96-44FA-925B-3E047C44FDCB}" type="presOf" srcId="{CFE658F8-4F26-411B-818C-610E17FEF257}" destId="{4AA5A722-5A07-4333-89B9-BB7E3DC9C7AD}" srcOrd="0" destOrd="0" presId="urn:microsoft.com/office/officeart/2005/8/layout/vList2"/>
    <dgm:cxn modelId="{636D09DA-5448-46A5-B8B8-CACFEC4C96AA}" type="presOf" srcId="{C5AC5485-801A-40E4-9EFD-873965A3DF8D}" destId="{DB17CB44-9861-4DC4-8C3C-DD1C69060D4B}" srcOrd="0" destOrd="0" presId="urn:microsoft.com/office/officeart/2005/8/layout/vList2"/>
    <dgm:cxn modelId="{EEFD1EE2-F9BD-46C5-B28E-6F5857687168}" type="presOf" srcId="{E7B1B243-919F-4DF5-9448-2968E53755D7}" destId="{FACCED37-7E96-4D8E-808A-74A57532C937}" srcOrd="0" destOrd="0" presId="urn:microsoft.com/office/officeart/2005/8/layout/vList2"/>
    <dgm:cxn modelId="{72F56AEF-9AE2-4213-A6D2-3C855AC2D0F5}" type="presOf" srcId="{FC48EC31-A5DA-4647-A276-ACDD35232174}" destId="{42B841DB-3700-464D-99B5-BF7704E4531E}" srcOrd="0" destOrd="0" presId="urn:microsoft.com/office/officeart/2005/8/layout/vList2"/>
    <dgm:cxn modelId="{A43695F5-3CE7-47E2-9427-894A95E95105}" srcId="{C5AC5485-801A-40E4-9EFD-873965A3DF8D}" destId="{CFE658F8-4F26-411B-818C-610E17FEF257}" srcOrd="2" destOrd="0" parTransId="{67756EEE-88CA-4B91-A4D2-448B33FEF9F1}" sibTransId="{C979A46E-1BBA-4DC2-A385-82A7C5752191}"/>
    <dgm:cxn modelId="{998298F6-C108-4988-8A19-682B146CD231}" type="presParOf" srcId="{DB17CB44-9861-4DC4-8C3C-DD1C69060D4B}" destId="{F5555A21-F853-44D5-9F51-AFF8BBEA7042}" srcOrd="0" destOrd="0" presId="urn:microsoft.com/office/officeart/2005/8/layout/vList2"/>
    <dgm:cxn modelId="{68FE2FE2-2796-44E9-A55C-9F3AB15BB220}" type="presParOf" srcId="{DB17CB44-9861-4DC4-8C3C-DD1C69060D4B}" destId="{5EACDEA2-4756-42C5-B1B8-1536F60D86C7}" srcOrd="1" destOrd="0" presId="urn:microsoft.com/office/officeart/2005/8/layout/vList2"/>
    <dgm:cxn modelId="{037D8543-ABF1-4C63-AA95-8DDC4A530962}" type="presParOf" srcId="{DB17CB44-9861-4DC4-8C3C-DD1C69060D4B}" destId="{42B841DB-3700-464D-99B5-BF7704E4531E}" srcOrd="2" destOrd="0" presId="urn:microsoft.com/office/officeart/2005/8/layout/vList2"/>
    <dgm:cxn modelId="{7C4C454F-491A-4D60-B95D-E41C79C32BAA}" type="presParOf" srcId="{DB17CB44-9861-4DC4-8C3C-DD1C69060D4B}" destId="{1CA2A9F0-50EA-4DCA-B2A9-1F1AF8B478F0}" srcOrd="3" destOrd="0" presId="urn:microsoft.com/office/officeart/2005/8/layout/vList2"/>
    <dgm:cxn modelId="{A0E2C8A4-B189-4F94-9DD4-4B89D0BD262B}" type="presParOf" srcId="{DB17CB44-9861-4DC4-8C3C-DD1C69060D4B}" destId="{4AA5A722-5A07-4333-89B9-BB7E3DC9C7AD}" srcOrd="4" destOrd="0" presId="urn:microsoft.com/office/officeart/2005/8/layout/vList2"/>
    <dgm:cxn modelId="{77E719DE-CFE2-47D8-B853-0FDAE13E76EC}" type="presParOf" srcId="{DB17CB44-9861-4DC4-8C3C-DD1C69060D4B}" destId="{354B6035-FEE1-4B60-BF1B-352EC902C9D3}" srcOrd="5" destOrd="0" presId="urn:microsoft.com/office/officeart/2005/8/layout/vList2"/>
    <dgm:cxn modelId="{D9D2C77B-3FA6-4CCD-8E0E-6E8638FC556A}" type="presParOf" srcId="{DB17CB44-9861-4DC4-8C3C-DD1C69060D4B}" destId="{FACCED37-7E96-4D8E-808A-74A57532C93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62B94CA-632C-4B8B-ADCE-769B29F4FDC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E548A-12C9-41CD-8260-387E9137AAD0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1"/>
            <a:t>Converse</a:t>
          </a:r>
          <a:r>
            <a:rPr lang="pt-BR"/>
            <a:t>: Se você ou alguém que você conhece está se sentindo mal, é importante falar. Às vezes, desabafar pode fazer toda a diferença.</a:t>
          </a:r>
          <a:endParaRPr lang="en-US"/>
        </a:p>
      </dgm:t>
    </dgm:pt>
    <dgm:pt modelId="{DA5864A4-66E9-4D24-AC11-7893FA4FE47B}" type="parTrans" cxnId="{95EA1A85-AF3F-47E2-8146-BAEBF7238D15}">
      <dgm:prSet/>
      <dgm:spPr/>
      <dgm:t>
        <a:bodyPr/>
        <a:lstStyle/>
        <a:p>
          <a:endParaRPr lang="en-US"/>
        </a:p>
      </dgm:t>
    </dgm:pt>
    <dgm:pt modelId="{9E8E36C8-DF4D-4FA2-9B4A-918ABDB0241D}" type="sibTrans" cxnId="{95EA1A85-AF3F-47E2-8146-BAEBF7238D15}">
      <dgm:prSet/>
      <dgm:spPr/>
      <dgm:t>
        <a:bodyPr/>
        <a:lstStyle/>
        <a:p>
          <a:endParaRPr lang="en-US"/>
        </a:p>
      </dgm:t>
    </dgm:pt>
    <dgm:pt modelId="{66B5B6FB-8C41-4979-B603-C33820D77D93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1"/>
            <a:t>Busque Ajuda Profissional</a:t>
          </a:r>
          <a:r>
            <a:rPr lang="pt-BR"/>
            <a:t>: Conversar com um psicólogo, orientador escolar ou outro profissional pode ser muito útil.</a:t>
          </a:r>
          <a:endParaRPr lang="en-US"/>
        </a:p>
      </dgm:t>
    </dgm:pt>
    <dgm:pt modelId="{4AB017D3-2ECD-4603-9445-3C05AEBD489B}" type="parTrans" cxnId="{CA992D65-86D6-490F-A1D3-C9957D6AB179}">
      <dgm:prSet/>
      <dgm:spPr/>
      <dgm:t>
        <a:bodyPr/>
        <a:lstStyle/>
        <a:p>
          <a:endParaRPr lang="en-US"/>
        </a:p>
      </dgm:t>
    </dgm:pt>
    <dgm:pt modelId="{78C16D7A-D301-40AC-8227-CEFE958C0361}" type="sibTrans" cxnId="{CA992D65-86D6-490F-A1D3-C9957D6AB179}">
      <dgm:prSet/>
      <dgm:spPr/>
      <dgm:t>
        <a:bodyPr/>
        <a:lstStyle/>
        <a:p>
          <a:endParaRPr lang="en-US"/>
        </a:p>
      </dgm:t>
    </dgm:pt>
    <dgm:pt modelId="{7CCD1D1C-89C3-4904-BC88-1542CD777CEE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1"/>
            <a:t>Apoio dos Amigos</a:t>
          </a:r>
          <a:r>
            <a:rPr lang="pt-BR"/>
            <a:t>: Esteja presente para os amigos. Um simples "como você está?" pode abrir portas para conversas importantes.</a:t>
          </a:r>
          <a:endParaRPr lang="en-US"/>
        </a:p>
      </dgm:t>
    </dgm:pt>
    <dgm:pt modelId="{9FB39345-8F20-48E4-B47A-49B557E15782}" type="parTrans" cxnId="{FF5A1D48-E1A2-4762-84D2-2F019F4F4C47}">
      <dgm:prSet/>
      <dgm:spPr/>
      <dgm:t>
        <a:bodyPr/>
        <a:lstStyle/>
        <a:p>
          <a:endParaRPr lang="en-US"/>
        </a:p>
      </dgm:t>
    </dgm:pt>
    <dgm:pt modelId="{E2E0B1C8-A64F-490D-8037-6ABC70876443}" type="sibTrans" cxnId="{FF5A1D48-E1A2-4762-84D2-2F019F4F4C47}">
      <dgm:prSet/>
      <dgm:spPr/>
      <dgm:t>
        <a:bodyPr/>
        <a:lstStyle/>
        <a:p>
          <a:endParaRPr lang="en-US"/>
        </a:p>
      </dgm:t>
    </dgm:pt>
    <dgm:pt modelId="{7DA365AB-194E-40D0-9A46-06E0476B879A}" type="pres">
      <dgm:prSet presAssocID="{562B94CA-632C-4B8B-ADCE-769B29F4FDC2}" presName="root" presStyleCnt="0">
        <dgm:presLayoutVars>
          <dgm:dir/>
          <dgm:resizeHandles val="exact"/>
        </dgm:presLayoutVars>
      </dgm:prSet>
      <dgm:spPr/>
    </dgm:pt>
    <dgm:pt modelId="{19AC7243-DAEB-4EC0-A378-F4A51E082127}" type="pres">
      <dgm:prSet presAssocID="{398E548A-12C9-41CD-8260-387E9137AAD0}" presName="compNode" presStyleCnt="0"/>
      <dgm:spPr/>
    </dgm:pt>
    <dgm:pt modelId="{C14536EF-805B-4995-BA36-36803058239A}" type="pres">
      <dgm:prSet presAssocID="{398E548A-12C9-41CD-8260-387E9137AAD0}" presName="bgRect" presStyleLbl="bgShp" presStyleIdx="0" presStyleCnt="3"/>
      <dgm:spPr/>
    </dgm:pt>
    <dgm:pt modelId="{1272EC3F-CF62-4DAD-9105-893AF67560C2}" type="pres">
      <dgm:prSet presAssocID="{398E548A-12C9-41CD-8260-387E9137AAD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ustache Face with Solid Fill"/>
        </a:ext>
      </dgm:extLst>
    </dgm:pt>
    <dgm:pt modelId="{E6A50ED1-E714-455F-BC18-1AA9A01A7D44}" type="pres">
      <dgm:prSet presAssocID="{398E548A-12C9-41CD-8260-387E9137AAD0}" presName="spaceRect" presStyleCnt="0"/>
      <dgm:spPr/>
    </dgm:pt>
    <dgm:pt modelId="{63569E20-CE7E-4FAB-B1CE-336DC62AE213}" type="pres">
      <dgm:prSet presAssocID="{398E548A-12C9-41CD-8260-387E9137AAD0}" presName="parTx" presStyleLbl="revTx" presStyleIdx="0" presStyleCnt="3">
        <dgm:presLayoutVars>
          <dgm:chMax val="0"/>
          <dgm:chPref val="0"/>
        </dgm:presLayoutVars>
      </dgm:prSet>
      <dgm:spPr/>
    </dgm:pt>
    <dgm:pt modelId="{1788AFC0-6426-4216-A9D7-D1492E0B77F7}" type="pres">
      <dgm:prSet presAssocID="{9E8E36C8-DF4D-4FA2-9B4A-918ABDB0241D}" presName="sibTrans" presStyleCnt="0"/>
      <dgm:spPr/>
    </dgm:pt>
    <dgm:pt modelId="{A9D0969A-4A7A-477B-B97E-7259F0957898}" type="pres">
      <dgm:prSet presAssocID="{66B5B6FB-8C41-4979-B603-C33820D77D93}" presName="compNode" presStyleCnt="0"/>
      <dgm:spPr/>
    </dgm:pt>
    <dgm:pt modelId="{70F87E6D-DA6E-4542-B4FA-3F7CB1C9E2A5}" type="pres">
      <dgm:prSet presAssocID="{66B5B6FB-8C41-4979-B603-C33820D77D93}" presName="bgRect" presStyleLbl="bgShp" presStyleIdx="1" presStyleCnt="3"/>
      <dgm:spPr/>
    </dgm:pt>
    <dgm:pt modelId="{33E7A9E6-42C7-4EB1-9E1F-E5A5666FAFB8}" type="pres">
      <dgm:prSet presAssocID="{66B5B6FB-8C41-4979-B603-C33820D77D9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64A287F2-C89A-4B34-8A83-D1219456FF25}" type="pres">
      <dgm:prSet presAssocID="{66B5B6FB-8C41-4979-B603-C33820D77D93}" presName="spaceRect" presStyleCnt="0"/>
      <dgm:spPr/>
    </dgm:pt>
    <dgm:pt modelId="{171E4F4E-7DB4-499A-A96B-A13037D6EB5F}" type="pres">
      <dgm:prSet presAssocID="{66B5B6FB-8C41-4979-B603-C33820D77D93}" presName="parTx" presStyleLbl="revTx" presStyleIdx="1" presStyleCnt="3">
        <dgm:presLayoutVars>
          <dgm:chMax val="0"/>
          <dgm:chPref val="0"/>
        </dgm:presLayoutVars>
      </dgm:prSet>
      <dgm:spPr/>
    </dgm:pt>
    <dgm:pt modelId="{331B3D36-6EC8-487D-8AD3-37EB5879F7D0}" type="pres">
      <dgm:prSet presAssocID="{78C16D7A-D301-40AC-8227-CEFE958C0361}" presName="sibTrans" presStyleCnt="0"/>
      <dgm:spPr/>
    </dgm:pt>
    <dgm:pt modelId="{8C329603-0F7A-44E6-9FB1-4389A9CE1738}" type="pres">
      <dgm:prSet presAssocID="{7CCD1D1C-89C3-4904-BC88-1542CD777CEE}" presName="compNode" presStyleCnt="0"/>
      <dgm:spPr/>
    </dgm:pt>
    <dgm:pt modelId="{611C3805-1823-48E2-A11F-D96DE3872594}" type="pres">
      <dgm:prSet presAssocID="{7CCD1D1C-89C3-4904-BC88-1542CD777CEE}" presName="bgRect" presStyleLbl="bgShp" presStyleIdx="2" presStyleCnt="3"/>
      <dgm:spPr/>
    </dgm:pt>
    <dgm:pt modelId="{DD2B3761-D7E0-45F0-BB1A-218C33428605}" type="pres">
      <dgm:prSet presAssocID="{7CCD1D1C-89C3-4904-BC88-1542CD777CE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 Envelope"/>
        </a:ext>
      </dgm:extLst>
    </dgm:pt>
    <dgm:pt modelId="{CCB6A8A1-C1FD-4159-B12F-A6058272A353}" type="pres">
      <dgm:prSet presAssocID="{7CCD1D1C-89C3-4904-BC88-1542CD777CEE}" presName="spaceRect" presStyleCnt="0"/>
      <dgm:spPr/>
    </dgm:pt>
    <dgm:pt modelId="{1CC3FAD8-545B-4FFE-8895-7E2C9A98EBE0}" type="pres">
      <dgm:prSet presAssocID="{7CCD1D1C-89C3-4904-BC88-1542CD777CE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642412B-B67D-4270-92C5-0EB6C9035FCF}" type="presOf" srcId="{66B5B6FB-8C41-4979-B603-C33820D77D93}" destId="{171E4F4E-7DB4-499A-A96B-A13037D6EB5F}" srcOrd="0" destOrd="0" presId="urn:microsoft.com/office/officeart/2018/2/layout/IconVerticalSolidList"/>
    <dgm:cxn modelId="{CA992D65-86D6-490F-A1D3-C9957D6AB179}" srcId="{562B94CA-632C-4B8B-ADCE-769B29F4FDC2}" destId="{66B5B6FB-8C41-4979-B603-C33820D77D93}" srcOrd="1" destOrd="0" parTransId="{4AB017D3-2ECD-4603-9445-3C05AEBD489B}" sibTransId="{78C16D7A-D301-40AC-8227-CEFE958C0361}"/>
    <dgm:cxn modelId="{FF5A1D48-E1A2-4762-84D2-2F019F4F4C47}" srcId="{562B94CA-632C-4B8B-ADCE-769B29F4FDC2}" destId="{7CCD1D1C-89C3-4904-BC88-1542CD777CEE}" srcOrd="2" destOrd="0" parTransId="{9FB39345-8F20-48E4-B47A-49B557E15782}" sibTransId="{E2E0B1C8-A64F-490D-8037-6ABC70876443}"/>
    <dgm:cxn modelId="{3C6A236E-A4EB-402C-B7F7-7CE19E0A95E4}" type="presOf" srcId="{398E548A-12C9-41CD-8260-387E9137AAD0}" destId="{63569E20-CE7E-4FAB-B1CE-336DC62AE213}" srcOrd="0" destOrd="0" presId="urn:microsoft.com/office/officeart/2018/2/layout/IconVerticalSolidList"/>
    <dgm:cxn modelId="{95EA1A85-AF3F-47E2-8146-BAEBF7238D15}" srcId="{562B94CA-632C-4B8B-ADCE-769B29F4FDC2}" destId="{398E548A-12C9-41CD-8260-387E9137AAD0}" srcOrd="0" destOrd="0" parTransId="{DA5864A4-66E9-4D24-AC11-7893FA4FE47B}" sibTransId="{9E8E36C8-DF4D-4FA2-9B4A-918ABDB0241D}"/>
    <dgm:cxn modelId="{CF8847B5-F50E-444B-9222-DB9C94061FC5}" type="presOf" srcId="{7CCD1D1C-89C3-4904-BC88-1542CD777CEE}" destId="{1CC3FAD8-545B-4FFE-8895-7E2C9A98EBE0}" srcOrd="0" destOrd="0" presId="urn:microsoft.com/office/officeart/2018/2/layout/IconVerticalSolidList"/>
    <dgm:cxn modelId="{1801F7C6-3C78-46DB-AD52-F79E9F97FC34}" type="presOf" srcId="{562B94CA-632C-4B8B-ADCE-769B29F4FDC2}" destId="{7DA365AB-194E-40D0-9A46-06E0476B879A}" srcOrd="0" destOrd="0" presId="urn:microsoft.com/office/officeart/2018/2/layout/IconVerticalSolidList"/>
    <dgm:cxn modelId="{95669BC6-EEA2-4E7B-BDB0-DD644CB2E89B}" type="presParOf" srcId="{7DA365AB-194E-40D0-9A46-06E0476B879A}" destId="{19AC7243-DAEB-4EC0-A378-F4A51E082127}" srcOrd="0" destOrd="0" presId="urn:microsoft.com/office/officeart/2018/2/layout/IconVerticalSolidList"/>
    <dgm:cxn modelId="{99E13F11-D3FD-4190-BBF0-D44E582C0AEC}" type="presParOf" srcId="{19AC7243-DAEB-4EC0-A378-F4A51E082127}" destId="{C14536EF-805B-4995-BA36-36803058239A}" srcOrd="0" destOrd="0" presId="urn:microsoft.com/office/officeart/2018/2/layout/IconVerticalSolidList"/>
    <dgm:cxn modelId="{8BAE9FB7-15FC-4364-B83F-998588E36FBC}" type="presParOf" srcId="{19AC7243-DAEB-4EC0-A378-F4A51E082127}" destId="{1272EC3F-CF62-4DAD-9105-893AF67560C2}" srcOrd="1" destOrd="0" presId="urn:microsoft.com/office/officeart/2018/2/layout/IconVerticalSolidList"/>
    <dgm:cxn modelId="{E9699EB6-860C-43D2-9C69-9C1C05F7632C}" type="presParOf" srcId="{19AC7243-DAEB-4EC0-A378-F4A51E082127}" destId="{E6A50ED1-E714-455F-BC18-1AA9A01A7D44}" srcOrd="2" destOrd="0" presId="urn:microsoft.com/office/officeart/2018/2/layout/IconVerticalSolidList"/>
    <dgm:cxn modelId="{EA4530FD-79D0-471F-8AD4-0E8562CA3801}" type="presParOf" srcId="{19AC7243-DAEB-4EC0-A378-F4A51E082127}" destId="{63569E20-CE7E-4FAB-B1CE-336DC62AE213}" srcOrd="3" destOrd="0" presId="urn:microsoft.com/office/officeart/2018/2/layout/IconVerticalSolidList"/>
    <dgm:cxn modelId="{29C95BFB-E783-4855-BC7E-891107093A35}" type="presParOf" srcId="{7DA365AB-194E-40D0-9A46-06E0476B879A}" destId="{1788AFC0-6426-4216-A9D7-D1492E0B77F7}" srcOrd="1" destOrd="0" presId="urn:microsoft.com/office/officeart/2018/2/layout/IconVerticalSolidList"/>
    <dgm:cxn modelId="{E228FB6A-58DA-410B-8668-710E832A0EFA}" type="presParOf" srcId="{7DA365AB-194E-40D0-9A46-06E0476B879A}" destId="{A9D0969A-4A7A-477B-B97E-7259F0957898}" srcOrd="2" destOrd="0" presId="urn:microsoft.com/office/officeart/2018/2/layout/IconVerticalSolidList"/>
    <dgm:cxn modelId="{E193A7C6-D97A-425C-88BA-CFB0B230CAB8}" type="presParOf" srcId="{A9D0969A-4A7A-477B-B97E-7259F0957898}" destId="{70F87E6D-DA6E-4542-B4FA-3F7CB1C9E2A5}" srcOrd="0" destOrd="0" presId="urn:microsoft.com/office/officeart/2018/2/layout/IconVerticalSolidList"/>
    <dgm:cxn modelId="{85EBDE7F-DBD7-4612-84B6-C4BB317ACB22}" type="presParOf" srcId="{A9D0969A-4A7A-477B-B97E-7259F0957898}" destId="{33E7A9E6-42C7-4EB1-9E1F-E5A5666FAFB8}" srcOrd="1" destOrd="0" presId="urn:microsoft.com/office/officeart/2018/2/layout/IconVerticalSolidList"/>
    <dgm:cxn modelId="{DEAC7B32-A55A-4D32-8458-057FE68FFB82}" type="presParOf" srcId="{A9D0969A-4A7A-477B-B97E-7259F0957898}" destId="{64A287F2-C89A-4B34-8A83-D1219456FF25}" srcOrd="2" destOrd="0" presId="urn:microsoft.com/office/officeart/2018/2/layout/IconVerticalSolidList"/>
    <dgm:cxn modelId="{A3C30A43-93FE-49A1-AB13-BBE4C1178578}" type="presParOf" srcId="{A9D0969A-4A7A-477B-B97E-7259F0957898}" destId="{171E4F4E-7DB4-499A-A96B-A13037D6EB5F}" srcOrd="3" destOrd="0" presId="urn:microsoft.com/office/officeart/2018/2/layout/IconVerticalSolidList"/>
    <dgm:cxn modelId="{0E34CC2B-6B14-443C-87A1-8203DDDE5ECF}" type="presParOf" srcId="{7DA365AB-194E-40D0-9A46-06E0476B879A}" destId="{331B3D36-6EC8-487D-8AD3-37EB5879F7D0}" srcOrd="3" destOrd="0" presId="urn:microsoft.com/office/officeart/2018/2/layout/IconVerticalSolidList"/>
    <dgm:cxn modelId="{8BED72EA-38BD-4339-92E8-650E7064B22E}" type="presParOf" srcId="{7DA365AB-194E-40D0-9A46-06E0476B879A}" destId="{8C329603-0F7A-44E6-9FB1-4389A9CE1738}" srcOrd="4" destOrd="0" presId="urn:microsoft.com/office/officeart/2018/2/layout/IconVerticalSolidList"/>
    <dgm:cxn modelId="{2498882A-C839-4FF7-B4B0-A6C60C796F4F}" type="presParOf" srcId="{8C329603-0F7A-44E6-9FB1-4389A9CE1738}" destId="{611C3805-1823-48E2-A11F-D96DE3872594}" srcOrd="0" destOrd="0" presId="urn:microsoft.com/office/officeart/2018/2/layout/IconVerticalSolidList"/>
    <dgm:cxn modelId="{BD8B76D1-D6DC-417F-BC0A-CA4BE7A78342}" type="presParOf" srcId="{8C329603-0F7A-44E6-9FB1-4389A9CE1738}" destId="{DD2B3761-D7E0-45F0-BB1A-218C33428605}" srcOrd="1" destOrd="0" presId="urn:microsoft.com/office/officeart/2018/2/layout/IconVerticalSolidList"/>
    <dgm:cxn modelId="{1538F7FA-18F0-4CB7-AEED-1ADBAA54760A}" type="presParOf" srcId="{8C329603-0F7A-44E6-9FB1-4389A9CE1738}" destId="{CCB6A8A1-C1FD-4159-B12F-A6058272A353}" srcOrd="2" destOrd="0" presId="urn:microsoft.com/office/officeart/2018/2/layout/IconVerticalSolidList"/>
    <dgm:cxn modelId="{E34EC096-5673-4A12-A236-63C4AD7D1137}" type="presParOf" srcId="{8C329603-0F7A-44E6-9FB1-4389A9CE1738}" destId="{1CC3FAD8-545B-4FFE-8895-7E2C9A98EBE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FAD55F9-0860-41C7-BCD0-1D69BF9AB5DE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FB03BC0-B344-4FB0-A596-FD7E9652B902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b="1" dirty="0" err="1"/>
            <a:t>Lembrem</a:t>
          </a:r>
          <a:r>
            <a:rPr lang="en-US" b="1" dirty="0"/>
            <a:t>-se de que é normal </a:t>
          </a:r>
          <a:r>
            <a:rPr lang="en-US" b="1" dirty="0" err="1"/>
            <a:t>sentir</a:t>
          </a:r>
          <a:r>
            <a:rPr lang="en-US" b="1" dirty="0"/>
            <a:t>-se triste </a:t>
          </a:r>
          <a:r>
            <a:rPr lang="en-US" b="1" dirty="0" err="1"/>
            <a:t>ou</a:t>
          </a:r>
          <a:r>
            <a:rPr lang="en-US" b="1" dirty="0"/>
            <a:t> </a:t>
          </a:r>
          <a:r>
            <a:rPr lang="en-US" b="1" dirty="0" err="1"/>
            <a:t>sobrecarregado</a:t>
          </a:r>
          <a:r>
            <a:rPr lang="en-US" b="1" dirty="0"/>
            <a:t> </a:t>
          </a:r>
          <a:r>
            <a:rPr lang="en-US" b="1" dirty="0" err="1"/>
            <a:t>às</a:t>
          </a:r>
          <a:r>
            <a:rPr lang="en-US" b="1" dirty="0"/>
            <a:t> </a:t>
          </a:r>
          <a:r>
            <a:rPr lang="en-US" b="1" dirty="0" err="1"/>
            <a:t>vezes</a:t>
          </a:r>
          <a:r>
            <a:rPr lang="en-US" b="1" dirty="0"/>
            <a:t> e que </a:t>
          </a:r>
          <a:r>
            <a:rPr lang="en-US" b="1" dirty="0" err="1"/>
            <a:t>vocês</a:t>
          </a:r>
          <a:r>
            <a:rPr lang="en-US" b="1" dirty="0"/>
            <a:t> </a:t>
          </a:r>
          <a:r>
            <a:rPr lang="en-US" b="1" dirty="0" err="1"/>
            <a:t>não</a:t>
          </a:r>
          <a:r>
            <a:rPr lang="en-US" b="1" dirty="0"/>
            <a:t> </a:t>
          </a:r>
          <a:r>
            <a:rPr lang="en-US" b="1" dirty="0" err="1"/>
            <a:t>estão</a:t>
          </a:r>
          <a:r>
            <a:rPr lang="en-US" b="1" dirty="0"/>
            <a:t> </a:t>
          </a:r>
          <a:r>
            <a:rPr lang="en-US" b="1" dirty="0" err="1"/>
            <a:t>sozinhos</a:t>
          </a:r>
          <a:r>
            <a:rPr lang="en-US" b="1" dirty="0"/>
            <a:t>. </a:t>
          </a:r>
        </a:p>
      </dgm:t>
    </dgm:pt>
    <dgm:pt modelId="{8B7436BD-493F-4761-80C4-EE368D3539BF}" type="parTrans" cxnId="{CE0D705C-3EEF-4A09-9E1E-020B7B85CC30}">
      <dgm:prSet/>
      <dgm:spPr/>
      <dgm:t>
        <a:bodyPr/>
        <a:lstStyle/>
        <a:p>
          <a:endParaRPr lang="en-US"/>
        </a:p>
      </dgm:t>
    </dgm:pt>
    <dgm:pt modelId="{D0B91D47-AD38-4812-B8E0-5CFB43E4D9BD}" type="sibTrans" cxnId="{CE0D705C-3EEF-4A09-9E1E-020B7B85CC3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8193C5A-3BC0-4A64-98BA-8A8390B1BF60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b="1" dirty="0" err="1"/>
            <a:t>Há</a:t>
          </a:r>
          <a:r>
            <a:rPr lang="en-US" b="1" dirty="0"/>
            <a:t> </a:t>
          </a:r>
          <a:r>
            <a:rPr lang="en-US" b="1" dirty="0" err="1"/>
            <a:t>pessoas</a:t>
          </a:r>
          <a:r>
            <a:rPr lang="en-US" b="1" dirty="0"/>
            <a:t> que se </a:t>
          </a:r>
          <a:r>
            <a:rPr lang="en-US" b="1" dirty="0" err="1"/>
            <a:t>preocupam</a:t>
          </a:r>
          <a:r>
            <a:rPr lang="en-US" b="1" dirty="0"/>
            <a:t> e que </a:t>
          </a:r>
          <a:r>
            <a:rPr lang="en-US" b="1" dirty="0" err="1"/>
            <a:t>podem</a:t>
          </a:r>
          <a:r>
            <a:rPr lang="en-US" b="1" dirty="0"/>
            <a:t> </a:t>
          </a:r>
          <a:r>
            <a:rPr lang="en-US" b="1" dirty="0" err="1"/>
            <a:t>ajudar</a:t>
          </a:r>
          <a:r>
            <a:rPr lang="en-US" b="1" dirty="0"/>
            <a:t>!</a:t>
          </a:r>
        </a:p>
      </dgm:t>
    </dgm:pt>
    <dgm:pt modelId="{A45C6185-F0BA-4414-A602-A1971BA93EA3}" type="parTrans" cxnId="{97FB4329-A32B-4167-90E4-AA893C64D2B2}">
      <dgm:prSet/>
      <dgm:spPr/>
      <dgm:t>
        <a:bodyPr/>
        <a:lstStyle/>
        <a:p>
          <a:endParaRPr lang="en-US"/>
        </a:p>
      </dgm:t>
    </dgm:pt>
    <dgm:pt modelId="{444FCDA1-F5BC-4E7D-AD3C-A40280579AE6}" type="sibTrans" cxnId="{97FB4329-A32B-4167-90E4-AA893C64D2B2}">
      <dgm:prSet/>
      <dgm:spPr/>
      <dgm:t>
        <a:bodyPr/>
        <a:lstStyle/>
        <a:p>
          <a:endParaRPr lang="en-US"/>
        </a:p>
      </dgm:t>
    </dgm:pt>
    <dgm:pt modelId="{C186900B-6D83-4756-8543-F57977E8AE47}" type="pres">
      <dgm:prSet presAssocID="{4FAD55F9-0860-41C7-BCD0-1D69BF9AB5DE}" presName="root" presStyleCnt="0">
        <dgm:presLayoutVars>
          <dgm:dir/>
          <dgm:resizeHandles val="exact"/>
        </dgm:presLayoutVars>
      </dgm:prSet>
      <dgm:spPr/>
    </dgm:pt>
    <dgm:pt modelId="{C0780B65-F85A-4B79-ADD5-F998B2EA974D}" type="pres">
      <dgm:prSet presAssocID="{4FAD55F9-0860-41C7-BCD0-1D69BF9AB5DE}" presName="container" presStyleCnt="0">
        <dgm:presLayoutVars>
          <dgm:dir/>
          <dgm:resizeHandles val="exact"/>
        </dgm:presLayoutVars>
      </dgm:prSet>
      <dgm:spPr/>
    </dgm:pt>
    <dgm:pt modelId="{377CF7C4-C56E-409A-95AF-424C1DCE884B}" type="pres">
      <dgm:prSet presAssocID="{AFB03BC0-B344-4FB0-A596-FD7E9652B902}" presName="compNode" presStyleCnt="0"/>
      <dgm:spPr/>
    </dgm:pt>
    <dgm:pt modelId="{8F96D69B-4F62-4BA5-8D9F-6F157D0E4BDF}" type="pres">
      <dgm:prSet presAssocID="{AFB03BC0-B344-4FB0-A596-FD7E9652B902}" presName="iconBgRect" presStyleLbl="bgShp" presStyleIdx="0" presStyleCnt="2"/>
      <dgm:spPr/>
    </dgm:pt>
    <dgm:pt modelId="{4DE333F6-413F-4E79-8C1B-89B9B6DC5077}" type="pres">
      <dgm:prSet presAssocID="{AFB03BC0-B344-4FB0-A596-FD7E9652B90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023929BD-3991-405E-A271-F57C705983C2}" type="pres">
      <dgm:prSet presAssocID="{AFB03BC0-B344-4FB0-A596-FD7E9652B902}" presName="spaceRect" presStyleCnt="0"/>
      <dgm:spPr/>
    </dgm:pt>
    <dgm:pt modelId="{0F08145B-B652-4963-A8A1-32F43F6E4364}" type="pres">
      <dgm:prSet presAssocID="{AFB03BC0-B344-4FB0-A596-FD7E9652B902}" presName="textRect" presStyleLbl="revTx" presStyleIdx="0" presStyleCnt="2">
        <dgm:presLayoutVars>
          <dgm:chMax val="1"/>
          <dgm:chPref val="1"/>
        </dgm:presLayoutVars>
      </dgm:prSet>
      <dgm:spPr/>
    </dgm:pt>
    <dgm:pt modelId="{F04DC26A-4472-4633-9D06-FBA466E5F8A2}" type="pres">
      <dgm:prSet presAssocID="{D0B91D47-AD38-4812-B8E0-5CFB43E4D9BD}" presName="sibTrans" presStyleLbl="sibTrans2D1" presStyleIdx="0" presStyleCnt="0"/>
      <dgm:spPr/>
    </dgm:pt>
    <dgm:pt modelId="{EC66F8E8-585C-488F-A54B-DC3EC8051F27}" type="pres">
      <dgm:prSet presAssocID="{08193C5A-3BC0-4A64-98BA-8A8390B1BF60}" presName="compNode" presStyleCnt="0"/>
      <dgm:spPr/>
    </dgm:pt>
    <dgm:pt modelId="{6B4C87C9-006B-427B-8CF3-2ACE540AD927}" type="pres">
      <dgm:prSet presAssocID="{08193C5A-3BC0-4A64-98BA-8A8390B1BF60}" presName="iconBgRect" presStyleLbl="bgShp" presStyleIdx="1" presStyleCnt="2"/>
      <dgm:spPr/>
    </dgm:pt>
    <dgm:pt modelId="{FAD7D1F7-7B62-4B1F-AC43-BE8692295556}" type="pres">
      <dgm:prSet presAssocID="{08193C5A-3BC0-4A64-98BA-8A8390B1BF60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o"/>
        </a:ext>
      </dgm:extLst>
    </dgm:pt>
    <dgm:pt modelId="{3269A30D-E91B-4F30-BDB3-CEAA43767DC3}" type="pres">
      <dgm:prSet presAssocID="{08193C5A-3BC0-4A64-98BA-8A8390B1BF60}" presName="spaceRect" presStyleCnt="0"/>
      <dgm:spPr/>
    </dgm:pt>
    <dgm:pt modelId="{82D2277E-86FF-4751-9CFD-034CC27EC8F5}" type="pres">
      <dgm:prSet presAssocID="{08193C5A-3BC0-4A64-98BA-8A8390B1BF60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27A91900-C859-4D99-A69A-2584A8F553A8}" type="presOf" srcId="{08193C5A-3BC0-4A64-98BA-8A8390B1BF60}" destId="{82D2277E-86FF-4751-9CFD-034CC27EC8F5}" srcOrd="0" destOrd="0" presId="urn:microsoft.com/office/officeart/2018/2/layout/IconCircleList"/>
    <dgm:cxn modelId="{EDF4DC26-02A8-4218-BF12-3BE8A817DD3E}" type="presOf" srcId="{D0B91D47-AD38-4812-B8E0-5CFB43E4D9BD}" destId="{F04DC26A-4472-4633-9D06-FBA466E5F8A2}" srcOrd="0" destOrd="0" presId="urn:microsoft.com/office/officeart/2018/2/layout/IconCircleList"/>
    <dgm:cxn modelId="{97FB4329-A32B-4167-90E4-AA893C64D2B2}" srcId="{4FAD55F9-0860-41C7-BCD0-1D69BF9AB5DE}" destId="{08193C5A-3BC0-4A64-98BA-8A8390B1BF60}" srcOrd="1" destOrd="0" parTransId="{A45C6185-F0BA-4414-A602-A1971BA93EA3}" sibTransId="{444FCDA1-F5BC-4E7D-AD3C-A40280579AE6}"/>
    <dgm:cxn modelId="{CE0D705C-3EEF-4A09-9E1E-020B7B85CC30}" srcId="{4FAD55F9-0860-41C7-BCD0-1D69BF9AB5DE}" destId="{AFB03BC0-B344-4FB0-A596-FD7E9652B902}" srcOrd="0" destOrd="0" parTransId="{8B7436BD-493F-4761-80C4-EE368D3539BF}" sibTransId="{D0B91D47-AD38-4812-B8E0-5CFB43E4D9BD}"/>
    <dgm:cxn modelId="{A644366A-E0A2-40D5-BEE8-C754BDA2E82B}" type="presOf" srcId="{AFB03BC0-B344-4FB0-A596-FD7E9652B902}" destId="{0F08145B-B652-4963-A8A1-32F43F6E4364}" srcOrd="0" destOrd="0" presId="urn:microsoft.com/office/officeart/2018/2/layout/IconCircleList"/>
    <dgm:cxn modelId="{0CAF9CA7-7BD2-4B67-806E-97E5179B0B56}" type="presOf" srcId="{4FAD55F9-0860-41C7-BCD0-1D69BF9AB5DE}" destId="{C186900B-6D83-4756-8543-F57977E8AE47}" srcOrd="0" destOrd="0" presId="urn:microsoft.com/office/officeart/2018/2/layout/IconCircleList"/>
    <dgm:cxn modelId="{84346B93-F7E7-4960-BA06-70311439B5DF}" type="presParOf" srcId="{C186900B-6D83-4756-8543-F57977E8AE47}" destId="{C0780B65-F85A-4B79-ADD5-F998B2EA974D}" srcOrd="0" destOrd="0" presId="urn:microsoft.com/office/officeart/2018/2/layout/IconCircleList"/>
    <dgm:cxn modelId="{B4C2928D-7CF3-4BDB-AA10-0068308A841E}" type="presParOf" srcId="{C0780B65-F85A-4B79-ADD5-F998B2EA974D}" destId="{377CF7C4-C56E-409A-95AF-424C1DCE884B}" srcOrd="0" destOrd="0" presId="urn:microsoft.com/office/officeart/2018/2/layout/IconCircleList"/>
    <dgm:cxn modelId="{08C9B01E-F410-44C4-B12F-F88595B7A014}" type="presParOf" srcId="{377CF7C4-C56E-409A-95AF-424C1DCE884B}" destId="{8F96D69B-4F62-4BA5-8D9F-6F157D0E4BDF}" srcOrd="0" destOrd="0" presId="urn:microsoft.com/office/officeart/2018/2/layout/IconCircleList"/>
    <dgm:cxn modelId="{A19ABC28-EBEA-46E4-9184-B9ED51D9AC37}" type="presParOf" srcId="{377CF7C4-C56E-409A-95AF-424C1DCE884B}" destId="{4DE333F6-413F-4E79-8C1B-89B9B6DC5077}" srcOrd="1" destOrd="0" presId="urn:microsoft.com/office/officeart/2018/2/layout/IconCircleList"/>
    <dgm:cxn modelId="{0DC440C7-5353-4A02-87D8-E39827EE2EC0}" type="presParOf" srcId="{377CF7C4-C56E-409A-95AF-424C1DCE884B}" destId="{023929BD-3991-405E-A271-F57C705983C2}" srcOrd="2" destOrd="0" presId="urn:microsoft.com/office/officeart/2018/2/layout/IconCircleList"/>
    <dgm:cxn modelId="{1477D88E-608F-48EC-B483-E126A20D0CEF}" type="presParOf" srcId="{377CF7C4-C56E-409A-95AF-424C1DCE884B}" destId="{0F08145B-B652-4963-A8A1-32F43F6E4364}" srcOrd="3" destOrd="0" presId="urn:microsoft.com/office/officeart/2018/2/layout/IconCircleList"/>
    <dgm:cxn modelId="{AB8944F6-4D4C-4D72-A6EE-1736C277283D}" type="presParOf" srcId="{C0780B65-F85A-4B79-ADD5-F998B2EA974D}" destId="{F04DC26A-4472-4633-9D06-FBA466E5F8A2}" srcOrd="1" destOrd="0" presId="urn:microsoft.com/office/officeart/2018/2/layout/IconCircleList"/>
    <dgm:cxn modelId="{6A627E6A-D804-4BFC-B426-79A78FF3465C}" type="presParOf" srcId="{C0780B65-F85A-4B79-ADD5-F998B2EA974D}" destId="{EC66F8E8-585C-488F-A54B-DC3EC8051F27}" srcOrd="2" destOrd="0" presId="urn:microsoft.com/office/officeart/2018/2/layout/IconCircleList"/>
    <dgm:cxn modelId="{F8E71981-1B38-41DF-A0EC-5719294258BA}" type="presParOf" srcId="{EC66F8E8-585C-488F-A54B-DC3EC8051F27}" destId="{6B4C87C9-006B-427B-8CF3-2ACE540AD927}" srcOrd="0" destOrd="0" presId="urn:microsoft.com/office/officeart/2018/2/layout/IconCircleList"/>
    <dgm:cxn modelId="{D0DE8FC5-325C-4001-B4D8-40A73EBB2AB0}" type="presParOf" srcId="{EC66F8E8-585C-488F-A54B-DC3EC8051F27}" destId="{FAD7D1F7-7B62-4B1F-AC43-BE8692295556}" srcOrd="1" destOrd="0" presId="urn:microsoft.com/office/officeart/2018/2/layout/IconCircleList"/>
    <dgm:cxn modelId="{03374989-17F8-40B8-9F4D-C193A0A51DF1}" type="presParOf" srcId="{EC66F8E8-585C-488F-A54B-DC3EC8051F27}" destId="{3269A30D-E91B-4F30-BDB3-CEAA43767DC3}" srcOrd="2" destOrd="0" presId="urn:microsoft.com/office/officeart/2018/2/layout/IconCircleList"/>
    <dgm:cxn modelId="{28B7A422-EDE3-403E-82F3-375EA90C6DD3}" type="presParOf" srcId="{EC66F8E8-585C-488F-A54B-DC3EC8051F27}" destId="{82D2277E-86FF-4751-9CFD-034CC27EC8F5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1FE3A1-D7D4-4398-86BF-6F22CC945BBB}">
      <dsp:nvSpPr>
        <dsp:cNvPr id="0" name=""/>
        <dsp:cNvSpPr/>
      </dsp:nvSpPr>
      <dsp:spPr>
        <a:xfrm>
          <a:off x="4675779" y="2038546"/>
          <a:ext cx="699342" cy="1503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9671" y="0"/>
              </a:lnTo>
              <a:lnTo>
                <a:pt x="349671" y="1503586"/>
              </a:lnTo>
              <a:lnTo>
                <a:pt x="699342" y="1503586"/>
              </a:lnTo>
            </a:path>
          </a:pathLst>
        </a:custGeom>
        <a:noFill/>
        <a:ln w="1905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85C996-C89E-447D-A7D4-560757D94397}">
      <dsp:nvSpPr>
        <dsp:cNvPr id="0" name=""/>
        <dsp:cNvSpPr/>
      </dsp:nvSpPr>
      <dsp:spPr>
        <a:xfrm>
          <a:off x="4675779" y="1992826"/>
          <a:ext cx="699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99342" y="45720"/>
              </a:lnTo>
            </a:path>
          </a:pathLst>
        </a:custGeom>
        <a:noFill/>
        <a:ln w="1905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E1016D-2458-4210-9BBB-48E776B30989}">
      <dsp:nvSpPr>
        <dsp:cNvPr id="0" name=""/>
        <dsp:cNvSpPr/>
      </dsp:nvSpPr>
      <dsp:spPr>
        <a:xfrm>
          <a:off x="4675779" y="534959"/>
          <a:ext cx="699342" cy="1503586"/>
        </a:xfrm>
        <a:custGeom>
          <a:avLst/>
          <a:gdLst/>
          <a:ahLst/>
          <a:cxnLst/>
          <a:rect l="0" t="0" r="0" b="0"/>
          <a:pathLst>
            <a:path>
              <a:moveTo>
                <a:pt x="0" y="1503586"/>
              </a:moveTo>
              <a:lnTo>
                <a:pt x="349671" y="1503586"/>
              </a:lnTo>
              <a:lnTo>
                <a:pt x="349671" y="0"/>
              </a:lnTo>
              <a:lnTo>
                <a:pt x="699342" y="0"/>
              </a:lnTo>
            </a:path>
          </a:pathLst>
        </a:custGeom>
        <a:noFill/>
        <a:ln w="1905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C1F1F-71AC-41F5-B538-6A728A9FD7E8}">
      <dsp:nvSpPr>
        <dsp:cNvPr id="0" name=""/>
        <dsp:cNvSpPr/>
      </dsp:nvSpPr>
      <dsp:spPr>
        <a:xfrm>
          <a:off x="1179066" y="1505297"/>
          <a:ext cx="3496712" cy="1066497"/>
        </a:xfrm>
        <a:prstGeom prst="rect">
          <a:avLst/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/>
            <a:t>CAUSAS</a:t>
          </a:r>
          <a:endParaRPr lang="en-US" sz="2400" b="1" kern="1200" dirty="0"/>
        </a:p>
      </dsp:txBody>
      <dsp:txXfrm>
        <a:off x="1179066" y="1505297"/>
        <a:ext cx="3496712" cy="1066497"/>
      </dsp:txXfrm>
    </dsp:sp>
    <dsp:sp modelId="{12817BB1-F041-46DF-8648-E4D45D8ADB7E}">
      <dsp:nvSpPr>
        <dsp:cNvPr id="0" name=""/>
        <dsp:cNvSpPr/>
      </dsp:nvSpPr>
      <dsp:spPr>
        <a:xfrm>
          <a:off x="5375122" y="1710"/>
          <a:ext cx="3496712" cy="1066497"/>
        </a:xfrm>
        <a:prstGeom prst="rect">
          <a:avLst/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/>
            <a:t>Segurando muito a urina</a:t>
          </a:r>
          <a:endParaRPr lang="en-US" sz="2400" b="1" kern="1200" dirty="0"/>
        </a:p>
      </dsp:txBody>
      <dsp:txXfrm>
        <a:off x="5375122" y="1710"/>
        <a:ext cx="3496712" cy="1066497"/>
      </dsp:txXfrm>
    </dsp:sp>
    <dsp:sp modelId="{236CA71A-14CD-48B0-8EB1-A5E81B87C57E}">
      <dsp:nvSpPr>
        <dsp:cNvPr id="0" name=""/>
        <dsp:cNvSpPr/>
      </dsp:nvSpPr>
      <dsp:spPr>
        <a:xfrm>
          <a:off x="5375122" y="1505297"/>
          <a:ext cx="3496712" cy="1066497"/>
        </a:xfrm>
        <a:prstGeom prst="rect">
          <a:avLst/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Bexiga contraindo durante a fase de enchimento</a:t>
          </a:r>
          <a:endParaRPr lang="en-US" sz="2400" b="1" kern="1200" dirty="0"/>
        </a:p>
      </dsp:txBody>
      <dsp:txXfrm>
        <a:off x="5375122" y="1505297"/>
        <a:ext cx="3496712" cy="1066497"/>
      </dsp:txXfrm>
    </dsp:sp>
    <dsp:sp modelId="{A20088C3-8C41-4A6B-BE09-91DFC6DA3762}">
      <dsp:nvSpPr>
        <dsp:cNvPr id="0" name=""/>
        <dsp:cNvSpPr/>
      </dsp:nvSpPr>
      <dsp:spPr>
        <a:xfrm>
          <a:off x="5375122" y="3008883"/>
          <a:ext cx="3496712" cy="1066497"/>
        </a:xfrm>
        <a:prstGeom prst="rect">
          <a:avLst/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Malformação congênita</a:t>
          </a:r>
          <a:endParaRPr lang="en-US" sz="2400" b="1" kern="1200" dirty="0"/>
        </a:p>
      </dsp:txBody>
      <dsp:txXfrm>
        <a:off x="5375122" y="3008883"/>
        <a:ext cx="3496712" cy="10664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A140B8-D6E8-47CF-8BC8-2E68741F61B8}">
      <dsp:nvSpPr>
        <dsp:cNvPr id="0" name=""/>
        <dsp:cNvSpPr/>
      </dsp:nvSpPr>
      <dsp:spPr>
        <a:xfrm>
          <a:off x="0" y="250581"/>
          <a:ext cx="53848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FICA SEGURANDO E SÓ VAI NO BANHEIRO QUANDO NÃO AGUENTA MAIS</a:t>
          </a:r>
          <a:endParaRPr lang="en-US" sz="2000" b="1" kern="1200" dirty="0"/>
        </a:p>
      </dsp:txBody>
      <dsp:txXfrm>
        <a:off x="59399" y="309980"/>
        <a:ext cx="5266002" cy="1098002"/>
      </dsp:txXfrm>
    </dsp:sp>
    <dsp:sp modelId="{99BE525A-0558-4D21-B244-E70BBA6F4EB8}">
      <dsp:nvSpPr>
        <dsp:cNvPr id="0" name=""/>
        <dsp:cNvSpPr/>
      </dsp:nvSpPr>
      <dsp:spPr>
        <a:xfrm>
          <a:off x="0" y="1654581"/>
          <a:ext cx="53848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FICA O PERÍODO INTEIRO DA ESCOLA SEM IR NO BANHEIRO</a:t>
          </a:r>
          <a:endParaRPr lang="en-US" sz="2000" b="1" kern="1200" dirty="0"/>
        </a:p>
      </dsp:txBody>
      <dsp:txXfrm>
        <a:off x="59399" y="1713980"/>
        <a:ext cx="5266002" cy="1098002"/>
      </dsp:txXfrm>
    </dsp:sp>
    <dsp:sp modelId="{410D47AD-A0A5-4752-993C-EB6B67AA5F86}">
      <dsp:nvSpPr>
        <dsp:cNvPr id="0" name=""/>
        <dsp:cNvSpPr/>
      </dsp:nvSpPr>
      <dsp:spPr>
        <a:xfrm>
          <a:off x="0" y="3058581"/>
          <a:ext cx="53848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chemeClr val="bg1"/>
              </a:solidFill>
            </a:rPr>
            <a:t>SUA BEXIGA ESTÁ “MOLE” E A URINA ESCORRE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59399" y="3117980"/>
        <a:ext cx="5266002" cy="10980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B94487-8976-4F32-9F69-DE40648132E4}">
      <dsp:nvSpPr>
        <dsp:cNvPr id="0" name=""/>
        <dsp:cNvSpPr/>
      </dsp:nvSpPr>
      <dsp:spPr>
        <a:xfrm>
          <a:off x="0" y="29620"/>
          <a:ext cx="6722719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TEM VONTADE DE FAZER XIXI O TEMPO INTEIRO</a:t>
          </a:r>
          <a:endParaRPr lang="en-US" sz="2000" b="1" kern="1200" dirty="0"/>
        </a:p>
      </dsp:txBody>
      <dsp:txXfrm>
        <a:off x="47519" y="77139"/>
        <a:ext cx="6627681" cy="878402"/>
      </dsp:txXfrm>
    </dsp:sp>
    <dsp:sp modelId="{83A54E89-74D3-4B0D-BA76-A2808F378F8A}">
      <dsp:nvSpPr>
        <dsp:cNvPr id="0" name=""/>
        <dsp:cNvSpPr/>
      </dsp:nvSpPr>
      <dsp:spPr>
        <a:xfrm>
          <a:off x="0" y="1152820"/>
          <a:ext cx="6722719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VAI VÁRIAS VEZES E FAZ POUCO</a:t>
          </a:r>
          <a:endParaRPr lang="en-US" sz="2000" b="1" kern="1200" dirty="0"/>
        </a:p>
      </dsp:txBody>
      <dsp:txXfrm>
        <a:off x="47519" y="1200339"/>
        <a:ext cx="6627681" cy="878402"/>
      </dsp:txXfrm>
    </dsp:sp>
    <dsp:sp modelId="{3BBE9948-C630-41A5-A3BE-24E185F0DDB4}">
      <dsp:nvSpPr>
        <dsp:cNvPr id="0" name=""/>
        <dsp:cNvSpPr/>
      </dsp:nvSpPr>
      <dsp:spPr>
        <a:xfrm>
          <a:off x="0" y="2276020"/>
          <a:ext cx="6722719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/>
            <a:t>FAZ MANOBRAS DE CONTENÇÃO</a:t>
          </a:r>
          <a:endParaRPr lang="pt-BR" sz="2000" b="1" kern="1200" dirty="0"/>
        </a:p>
      </dsp:txBody>
      <dsp:txXfrm>
        <a:off x="47519" y="2323539"/>
        <a:ext cx="6627681" cy="878402"/>
      </dsp:txXfrm>
    </dsp:sp>
    <dsp:sp modelId="{A3EDC977-49D4-46BE-9CA1-13C91C4BA803}">
      <dsp:nvSpPr>
        <dsp:cNvPr id="0" name=""/>
        <dsp:cNvSpPr/>
      </dsp:nvSpPr>
      <dsp:spPr>
        <a:xfrm>
          <a:off x="0" y="3399220"/>
          <a:ext cx="6722719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SENSAÇÃO QUE FICA SEMPRE “UMA GOTA”</a:t>
          </a:r>
        </a:p>
      </dsp:txBody>
      <dsp:txXfrm>
        <a:off x="47519" y="3446739"/>
        <a:ext cx="6627681" cy="878402"/>
      </dsp:txXfrm>
    </dsp:sp>
    <dsp:sp modelId="{E3AF29B2-F6A3-4CF0-B511-BF685A3E712C}">
      <dsp:nvSpPr>
        <dsp:cNvPr id="0" name=""/>
        <dsp:cNvSpPr/>
      </dsp:nvSpPr>
      <dsp:spPr>
        <a:xfrm>
          <a:off x="0" y="4522420"/>
          <a:ext cx="6722719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/>
            <a:t>EM TODO LUGAR QUE VAI PRECISA IR NO BANHEIRO</a:t>
          </a:r>
          <a:endParaRPr lang="pt-BR" sz="2000" b="1" kern="1200" dirty="0"/>
        </a:p>
      </dsp:txBody>
      <dsp:txXfrm>
        <a:off x="47519" y="4569939"/>
        <a:ext cx="6627681" cy="8784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BD9322-DC66-4560-BB2D-4A3EF7D5682D}">
      <dsp:nvSpPr>
        <dsp:cNvPr id="0" name=""/>
        <dsp:cNvSpPr/>
      </dsp:nvSpPr>
      <dsp:spPr>
        <a:xfrm>
          <a:off x="4514505" y="2303258"/>
          <a:ext cx="3819966" cy="437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516"/>
              </a:lnTo>
              <a:lnTo>
                <a:pt x="3819966" y="220516"/>
              </a:lnTo>
              <a:lnTo>
                <a:pt x="3819966" y="437559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AE0933-84B2-4148-BC4D-C5A8AB9E442A}">
      <dsp:nvSpPr>
        <dsp:cNvPr id="0" name=""/>
        <dsp:cNvSpPr/>
      </dsp:nvSpPr>
      <dsp:spPr>
        <a:xfrm>
          <a:off x="4468785" y="2303258"/>
          <a:ext cx="91440" cy="4375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7559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E48239-684E-4D3D-85AF-26F1271B3455}">
      <dsp:nvSpPr>
        <dsp:cNvPr id="0" name=""/>
        <dsp:cNvSpPr/>
      </dsp:nvSpPr>
      <dsp:spPr>
        <a:xfrm>
          <a:off x="694539" y="2303258"/>
          <a:ext cx="3819966" cy="437559"/>
        </a:xfrm>
        <a:custGeom>
          <a:avLst/>
          <a:gdLst/>
          <a:ahLst/>
          <a:cxnLst/>
          <a:rect l="0" t="0" r="0" b="0"/>
          <a:pathLst>
            <a:path>
              <a:moveTo>
                <a:pt x="3819966" y="0"/>
              </a:moveTo>
              <a:lnTo>
                <a:pt x="3819966" y="220516"/>
              </a:lnTo>
              <a:lnTo>
                <a:pt x="0" y="220516"/>
              </a:lnTo>
              <a:lnTo>
                <a:pt x="0" y="437559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544B95-E613-42CD-8AE8-D681DE864C48}">
      <dsp:nvSpPr>
        <dsp:cNvPr id="0" name=""/>
        <dsp:cNvSpPr/>
      </dsp:nvSpPr>
      <dsp:spPr>
        <a:xfrm>
          <a:off x="3819966" y="914179"/>
          <a:ext cx="1389078" cy="1389078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2CB097-9586-4B8D-9CA5-DB27ADA4604C}">
      <dsp:nvSpPr>
        <dsp:cNvPr id="0" name=""/>
        <dsp:cNvSpPr/>
      </dsp:nvSpPr>
      <dsp:spPr>
        <a:xfrm>
          <a:off x="5209044" y="910707"/>
          <a:ext cx="2083617" cy="1389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Existem três causas juntas:</a:t>
          </a:r>
          <a:endParaRPr lang="en-US" sz="2400" b="1" kern="1200" dirty="0"/>
        </a:p>
      </dsp:txBody>
      <dsp:txXfrm>
        <a:off x="5209044" y="910707"/>
        <a:ext cx="2083617" cy="1389078"/>
      </dsp:txXfrm>
    </dsp:sp>
    <dsp:sp modelId="{B328C856-4AA1-48FC-83D5-9F58F6795DA2}">
      <dsp:nvSpPr>
        <dsp:cNvPr id="0" name=""/>
        <dsp:cNvSpPr/>
      </dsp:nvSpPr>
      <dsp:spPr>
        <a:xfrm>
          <a:off x="0" y="2740818"/>
          <a:ext cx="1389078" cy="1389078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070490-2F3B-46F6-8A32-03BFAAD292A4}">
      <dsp:nvSpPr>
        <dsp:cNvPr id="0" name=""/>
        <dsp:cNvSpPr/>
      </dsp:nvSpPr>
      <dsp:spPr>
        <a:xfrm>
          <a:off x="1389078" y="2737345"/>
          <a:ext cx="2083617" cy="1389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Bexiga pequena ou hiperativa</a:t>
          </a:r>
          <a:endParaRPr lang="en-US" sz="2400" b="1" kern="1200" dirty="0"/>
        </a:p>
      </dsp:txBody>
      <dsp:txXfrm>
        <a:off x="1389078" y="2737345"/>
        <a:ext cx="2083617" cy="1389078"/>
      </dsp:txXfrm>
    </dsp:sp>
    <dsp:sp modelId="{FAED888A-4B41-495B-B7D9-19FE9A1E8B12}">
      <dsp:nvSpPr>
        <dsp:cNvPr id="0" name=""/>
        <dsp:cNvSpPr/>
      </dsp:nvSpPr>
      <dsp:spPr>
        <a:xfrm>
          <a:off x="3819966" y="2740818"/>
          <a:ext cx="1389078" cy="1389078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C37B63-844C-443A-B90A-EBA322453953}">
      <dsp:nvSpPr>
        <dsp:cNvPr id="0" name=""/>
        <dsp:cNvSpPr/>
      </dsp:nvSpPr>
      <dsp:spPr>
        <a:xfrm>
          <a:off x="5209044" y="2737345"/>
          <a:ext cx="2083617" cy="1389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Sono muito pesado</a:t>
          </a:r>
          <a:endParaRPr lang="en-US" sz="2400" b="1" kern="1200" dirty="0"/>
        </a:p>
      </dsp:txBody>
      <dsp:txXfrm>
        <a:off x="5209044" y="2737345"/>
        <a:ext cx="2083617" cy="1389078"/>
      </dsp:txXfrm>
    </dsp:sp>
    <dsp:sp modelId="{DA3BF8B9-C100-41A0-A9C2-E61C6ACC7286}">
      <dsp:nvSpPr>
        <dsp:cNvPr id="0" name=""/>
        <dsp:cNvSpPr/>
      </dsp:nvSpPr>
      <dsp:spPr>
        <a:xfrm>
          <a:off x="7639932" y="2740818"/>
          <a:ext cx="1389078" cy="1389078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 l="-17000" r="-1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DF14E7-C239-4730-87E3-66C84750770A}">
      <dsp:nvSpPr>
        <dsp:cNvPr id="0" name=""/>
        <dsp:cNvSpPr/>
      </dsp:nvSpPr>
      <dsp:spPr>
        <a:xfrm>
          <a:off x="9029011" y="2737345"/>
          <a:ext cx="2083617" cy="1389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Secreção</a:t>
          </a:r>
          <a:r>
            <a:rPr lang="en-US" sz="2400" b="1" kern="1200" dirty="0"/>
            <a:t> </a:t>
          </a:r>
          <a:r>
            <a:rPr lang="en-US" sz="2400" b="1" kern="1200" dirty="0" err="1"/>
            <a:t>errada</a:t>
          </a:r>
          <a:r>
            <a:rPr lang="en-US" sz="2400" b="1" kern="1200" dirty="0"/>
            <a:t> de </a:t>
          </a:r>
          <a:r>
            <a:rPr lang="en-US" sz="2400" b="1" kern="1200" dirty="0" err="1"/>
            <a:t>hormônio</a:t>
          </a:r>
          <a:r>
            <a:rPr lang="en-US" sz="2400" b="1" kern="1200" dirty="0"/>
            <a:t> </a:t>
          </a:r>
          <a:r>
            <a:rPr lang="en-US" sz="2400" b="1" kern="1200" dirty="0" err="1"/>
            <a:t>antidiurético</a:t>
          </a:r>
          <a:endParaRPr lang="en-US" sz="2400" b="1" kern="1200" dirty="0"/>
        </a:p>
      </dsp:txBody>
      <dsp:txXfrm>
        <a:off x="9029011" y="2737345"/>
        <a:ext cx="2083617" cy="13890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EFD59B-101C-454C-BB68-67D7C49E461F}">
      <dsp:nvSpPr>
        <dsp:cNvPr id="0" name=""/>
        <dsp:cNvSpPr/>
      </dsp:nvSpPr>
      <dsp:spPr>
        <a:xfrm>
          <a:off x="1283" y="73062"/>
          <a:ext cx="4205213" cy="4205213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b="1" kern="1200" dirty="0">
              <a:solidFill>
                <a:schemeClr val="tx1"/>
              </a:solidFill>
            </a:rPr>
            <a:t>Câncer de pênis</a:t>
          </a:r>
          <a:endParaRPr lang="en-US" sz="4400" kern="1200" dirty="0">
            <a:solidFill>
              <a:schemeClr val="tx1"/>
            </a:solidFill>
          </a:endParaRPr>
        </a:p>
      </dsp:txBody>
      <dsp:txXfrm>
        <a:off x="617122" y="688901"/>
        <a:ext cx="2973535" cy="2973535"/>
      </dsp:txXfrm>
    </dsp:sp>
    <dsp:sp modelId="{3ADCE8E6-7853-47F4-9581-252050D6E871}">
      <dsp:nvSpPr>
        <dsp:cNvPr id="0" name=""/>
        <dsp:cNvSpPr/>
      </dsp:nvSpPr>
      <dsp:spPr>
        <a:xfrm rot="5400000">
          <a:off x="4553426" y="1618478"/>
          <a:ext cx="1471824" cy="1114381"/>
        </a:xfrm>
        <a:prstGeom prst="triangle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7B5AB7D-D8DE-4B02-B924-70841707CBFA}">
      <dsp:nvSpPr>
        <dsp:cNvPr id="0" name=""/>
        <dsp:cNvSpPr/>
      </dsp:nvSpPr>
      <dsp:spPr>
        <a:xfrm>
          <a:off x="6309103" y="73062"/>
          <a:ext cx="4205213" cy="4205213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schemeClr val="tx1"/>
              </a:solidFill>
            </a:rPr>
            <a:t>O câncer de pênis se desenvolve nas células do pênis e, muitas vezes, está relacionado a fatores como a higiene inadequada, infecções e outras condições.</a:t>
          </a:r>
          <a:endParaRPr lang="en-US" sz="2200" kern="1200" dirty="0">
            <a:solidFill>
              <a:schemeClr val="tx1"/>
            </a:solidFill>
          </a:endParaRPr>
        </a:p>
      </dsp:txBody>
      <dsp:txXfrm>
        <a:off x="6924942" y="688901"/>
        <a:ext cx="2973535" cy="29735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77BCD7-4CC1-4322-853B-D917E7953063}">
      <dsp:nvSpPr>
        <dsp:cNvPr id="0" name=""/>
        <dsp:cNvSpPr/>
      </dsp:nvSpPr>
      <dsp:spPr>
        <a:xfrm>
          <a:off x="22139" y="42425"/>
          <a:ext cx="2957683" cy="1478841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1" kern="1200" dirty="0">
              <a:solidFill>
                <a:schemeClr val="tx1"/>
              </a:solidFill>
            </a:rPr>
            <a:t>O que observar?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65453" y="85739"/>
        <a:ext cx="2871055" cy="1392213"/>
      </dsp:txXfrm>
    </dsp:sp>
    <dsp:sp modelId="{A6137F3C-D1B5-4DB3-A313-0F5E1F36D1CE}">
      <dsp:nvSpPr>
        <dsp:cNvPr id="0" name=""/>
        <dsp:cNvSpPr/>
      </dsp:nvSpPr>
      <dsp:spPr>
        <a:xfrm>
          <a:off x="22139" y="1743093"/>
          <a:ext cx="2957683" cy="1478841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0" kern="1200" dirty="0">
              <a:solidFill>
                <a:schemeClr val="tx1"/>
              </a:solidFill>
            </a:rPr>
            <a:t>É fundamental estar atento a qualquer mudança no pênis, como:</a:t>
          </a:r>
          <a:endParaRPr lang="en-US" sz="2300" b="0" kern="1200" dirty="0">
            <a:solidFill>
              <a:schemeClr val="tx1"/>
            </a:solidFill>
          </a:endParaRPr>
        </a:p>
      </dsp:txBody>
      <dsp:txXfrm>
        <a:off x="65453" y="1786407"/>
        <a:ext cx="2871055" cy="1392213"/>
      </dsp:txXfrm>
    </dsp:sp>
    <dsp:sp modelId="{7DBF09F4-D954-4736-9823-5B7ACF7BC676}">
      <dsp:nvSpPr>
        <dsp:cNvPr id="0" name=""/>
        <dsp:cNvSpPr/>
      </dsp:nvSpPr>
      <dsp:spPr>
        <a:xfrm rot="18289469">
          <a:off x="2535510" y="1605373"/>
          <a:ext cx="2071698" cy="53613"/>
        </a:xfrm>
        <a:custGeom>
          <a:avLst/>
          <a:gdLst/>
          <a:ahLst/>
          <a:cxnLst/>
          <a:rect l="0" t="0" r="0" b="0"/>
          <a:pathLst>
            <a:path>
              <a:moveTo>
                <a:pt x="0" y="26806"/>
              </a:moveTo>
              <a:lnTo>
                <a:pt x="2071698" y="26806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3519567" y="1580388"/>
        <a:ext cx="103584" cy="103584"/>
      </dsp:txXfrm>
    </dsp:sp>
    <dsp:sp modelId="{C25FC4A9-0DDE-432E-9F6B-F63299D7E4BB}">
      <dsp:nvSpPr>
        <dsp:cNvPr id="0" name=""/>
        <dsp:cNvSpPr/>
      </dsp:nvSpPr>
      <dsp:spPr>
        <a:xfrm>
          <a:off x="4162896" y="2001"/>
          <a:ext cx="2893886" cy="1559689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>
              <a:solidFill>
                <a:schemeClr val="tx1"/>
              </a:solidFill>
            </a:rPr>
            <a:t>Lesões ou manchas que não cicatrizam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4208578" y="47683"/>
        <a:ext cx="2802522" cy="1468325"/>
      </dsp:txXfrm>
    </dsp:sp>
    <dsp:sp modelId="{D1E897D1-ACEB-494F-90B8-31AE54DC156A}">
      <dsp:nvSpPr>
        <dsp:cNvPr id="0" name=""/>
        <dsp:cNvSpPr/>
      </dsp:nvSpPr>
      <dsp:spPr>
        <a:xfrm rot="117418">
          <a:off x="2979477" y="2475919"/>
          <a:ext cx="1183763" cy="53613"/>
        </a:xfrm>
        <a:custGeom>
          <a:avLst/>
          <a:gdLst/>
          <a:ahLst/>
          <a:cxnLst/>
          <a:rect l="0" t="0" r="0" b="0"/>
          <a:pathLst>
            <a:path>
              <a:moveTo>
                <a:pt x="0" y="26806"/>
              </a:moveTo>
              <a:lnTo>
                <a:pt x="1183763" y="26806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41765" y="2473132"/>
        <a:ext cx="59188" cy="59188"/>
      </dsp:txXfrm>
    </dsp:sp>
    <dsp:sp modelId="{8D315E87-8F75-4C43-A363-027DE91D7F45}">
      <dsp:nvSpPr>
        <dsp:cNvPr id="0" name=""/>
        <dsp:cNvSpPr/>
      </dsp:nvSpPr>
      <dsp:spPr>
        <a:xfrm>
          <a:off x="4162896" y="1783517"/>
          <a:ext cx="2957683" cy="1478841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>
              <a:solidFill>
                <a:schemeClr val="tx1"/>
              </a:solidFill>
            </a:rPr>
            <a:t>Alterações na pele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4206210" y="1826831"/>
        <a:ext cx="2871055" cy="1392213"/>
      </dsp:txXfrm>
    </dsp:sp>
    <dsp:sp modelId="{7E88B4E6-AB74-4D0A-A093-5BE6811DB73B}">
      <dsp:nvSpPr>
        <dsp:cNvPr id="0" name=""/>
        <dsp:cNvSpPr/>
      </dsp:nvSpPr>
      <dsp:spPr>
        <a:xfrm rot="3348232">
          <a:off x="2518854" y="3326253"/>
          <a:ext cx="2105009" cy="53613"/>
        </a:xfrm>
        <a:custGeom>
          <a:avLst/>
          <a:gdLst/>
          <a:ahLst/>
          <a:cxnLst/>
          <a:rect l="0" t="0" r="0" b="0"/>
          <a:pathLst>
            <a:path>
              <a:moveTo>
                <a:pt x="0" y="26806"/>
              </a:moveTo>
              <a:lnTo>
                <a:pt x="2105009" y="26806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3518734" y="3300435"/>
        <a:ext cx="105250" cy="105250"/>
      </dsp:txXfrm>
    </dsp:sp>
    <dsp:sp modelId="{2472CB7C-2B64-4816-BFB7-DA2222204BE6}">
      <dsp:nvSpPr>
        <dsp:cNvPr id="0" name=""/>
        <dsp:cNvSpPr/>
      </dsp:nvSpPr>
      <dsp:spPr>
        <a:xfrm>
          <a:off x="4162896" y="3484185"/>
          <a:ext cx="2957683" cy="1478841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>
              <a:solidFill>
                <a:schemeClr val="tx1"/>
              </a:solidFill>
            </a:rPr>
            <a:t>Dor ou desconforto persistente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4206210" y="3527499"/>
        <a:ext cx="2871055" cy="139221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07C481-624B-4B77-8A6B-1083F76E2224}">
      <dsp:nvSpPr>
        <dsp:cNvPr id="0" name=""/>
        <dsp:cNvSpPr/>
      </dsp:nvSpPr>
      <dsp:spPr>
        <a:xfrm>
          <a:off x="0" y="531"/>
          <a:ext cx="89154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BA9C6E-4265-465C-B53A-70EFF872F0BA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80C7A9-C20D-4E93-8117-01D6A0023E97}">
      <dsp:nvSpPr>
        <dsp:cNvPr id="0" name=""/>
        <dsp:cNvSpPr/>
      </dsp:nvSpPr>
      <dsp:spPr>
        <a:xfrm>
          <a:off x="1435590" y="531"/>
          <a:ext cx="74798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/>
            <a:t>Conheça seu corpo para identificar alterações. </a:t>
          </a:r>
          <a:endParaRPr lang="en-US" sz="2500" kern="1200"/>
        </a:p>
      </dsp:txBody>
      <dsp:txXfrm>
        <a:off x="1435590" y="531"/>
        <a:ext cx="7479809" cy="1242935"/>
      </dsp:txXfrm>
    </dsp:sp>
    <dsp:sp modelId="{29CB3C72-2ED8-4C03-8C77-AF02B091492F}">
      <dsp:nvSpPr>
        <dsp:cNvPr id="0" name=""/>
        <dsp:cNvSpPr/>
      </dsp:nvSpPr>
      <dsp:spPr>
        <a:xfrm>
          <a:off x="0" y="1554201"/>
          <a:ext cx="89154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997224-2578-4652-834B-F9F4634E620A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85B7C4-FCFE-4CBC-8A08-9887EA4CDC94}">
      <dsp:nvSpPr>
        <dsp:cNvPr id="0" name=""/>
        <dsp:cNvSpPr/>
      </dsp:nvSpPr>
      <dsp:spPr>
        <a:xfrm>
          <a:off x="1435590" y="1554201"/>
          <a:ext cx="74798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/>
            <a:t>Caso perceba algo diferente, consulte um médico. </a:t>
          </a:r>
          <a:endParaRPr lang="en-US" sz="2500" kern="1200"/>
        </a:p>
      </dsp:txBody>
      <dsp:txXfrm>
        <a:off x="1435590" y="1554201"/>
        <a:ext cx="7479809" cy="1242935"/>
      </dsp:txXfrm>
    </dsp:sp>
    <dsp:sp modelId="{EA38EAF4-6ACC-4502-BB20-92CFDD41ED69}">
      <dsp:nvSpPr>
        <dsp:cNvPr id="0" name=""/>
        <dsp:cNvSpPr/>
      </dsp:nvSpPr>
      <dsp:spPr>
        <a:xfrm>
          <a:off x="0" y="3107870"/>
          <a:ext cx="89154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0DE451-370C-4C4F-9F3D-C16FAD9B4B64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55F407-B90F-45CC-A877-C53F42FD5077}">
      <dsp:nvSpPr>
        <dsp:cNvPr id="0" name=""/>
        <dsp:cNvSpPr/>
      </dsp:nvSpPr>
      <dsp:spPr>
        <a:xfrm>
          <a:off x="1435590" y="3107870"/>
          <a:ext cx="74798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/>
            <a:t>O autoconhecimento é essencial para sua saúde!</a:t>
          </a:r>
          <a:endParaRPr lang="en-US" sz="2500" kern="1200"/>
        </a:p>
      </dsp:txBody>
      <dsp:txXfrm>
        <a:off x="1435590" y="3107870"/>
        <a:ext cx="7479809" cy="12429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47838C-ACA0-4E61-A59B-FAEBC99A937F}">
      <dsp:nvSpPr>
        <dsp:cNvPr id="0" name=""/>
        <dsp:cNvSpPr/>
      </dsp:nvSpPr>
      <dsp:spPr>
        <a:xfrm>
          <a:off x="0" y="69437"/>
          <a:ext cx="5218113" cy="13671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Por que é importante se proteger?</a:t>
          </a:r>
          <a:endParaRPr lang="en-US" sz="1900" kern="1200"/>
        </a:p>
      </dsp:txBody>
      <dsp:txXfrm>
        <a:off x="66739" y="136176"/>
        <a:ext cx="5084635" cy="1233667"/>
      </dsp:txXfrm>
    </dsp:sp>
    <dsp:sp modelId="{ED060F7F-522C-44C2-9C4C-8B107FBE682A}">
      <dsp:nvSpPr>
        <dsp:cNvPr id="0" name=""/>
        <dsp:cNvSpPr/>
      </dsp:nvSpPr>
      <dsp:spPr>
        <a:xfrm>
          <a:off x="0" y="1491302"/>
          <a:ext cx="5218113" cy="13671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Algumas ISTs podem levar a complicações de saúde, como infertilidade e problemas durante a gravidez.</a:t>
          </a:r>
        </a:p>
      </dsp:txBody>
      <dsp:txXfrm>
        <a:off x="66739" y="1558041"/>
        <a:ext cx="5084635" cy="1233667"/>
      </dsp:txXfrm>
    </dsp:sp>
    <dsp:sp modelId="{70B740D1-86BC-4C9B-9D06-C24359CDFD7D}">
      <dsp:nvSpPr>
        <dsp:cNvPr id="0" name=""/>
        <dsp:cNvSpPr/>
      </dsp:nvSpPr>
      <dsp:spPr>
        <a:xfrm>
          <a:off x="0" y="2913167"/>
          <a:ext cx="5218113" cy="13671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Além disso, algumas infecções podem aumentar o risco de contrair o HIV.</a:t>
          </a:r>
        </a:p>
      </dsp:txBody>
      <dsp:txXfrm>
        <a:off x="66739" y="2979906"/>
        <a:ext cx="5084635" cy="123366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A1EF14-BAAC-4C57-8E79-119031B1B86D}">
      <dsp:nvSpPr>
        <dsp:cNvPr id="0" name=""/>
        <dsp:cNvSpPr/>
      </dsp:nvSpPr>
      <dsp:spPr>
        <a:xfrm>
          <a:off x="0" y="385"/>
          <a:ext cx="6713552" cy="4118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kern="1200"/>
            <a:t>“A violência sexual contra crianças e adolescentes é a quarta maior causa de denúncia no Disque 100.”</a:t>
          </a:r>
          <a:endParaRPr lang="en-US" sz="4000" kern="1200"/>
        </a:p>
      </dsp:txBody>
      <dsp:txXfrm>
        <a:off x="201044" y="201429"/>
        <a:ext cx="6311464" cy="371631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555A21-F853-44D5-9F51-AFF8BBEA7042}">
      <dsp:nvSpPr>
        <dsp:cNvPr id="0" name=""/>
        <dsp:cNvSpPr/>
      </dsp:nvSpPr>
      <dsp:spPr>
        <a:xfrm>
          <a:off x="0" y="2327"/>
          <a:ext cx="10515600" cy="10778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/>
            <a:t>Todo ato de natureza ERÓTICA, </a:t>
          </a:r>
          <a:endParaRPr lang="en-US" sz="3200" b="1" kern="1200" dirty="0"/>
        </a:p>
      </dsp:txBody>
      <dsp:txXfrm>
        <a:off x="52617" y="54944"/>
        <a:ext cx="10410366" cy="972636"/>
      </dsp:txXfrm>
    </dsp:sp>
    <dsp:sp modelId="{42B841DB-3700-464D-99B5-BF7704E4531E}">
      <dsp:nvSpPr>
        <dsp:cNvPr id="0" name=""/>
        <dsp:cNvSpPr/>
      </dsp:nvSpPr>
      <dsp:spPr>
        <a:xfrm>
          <a:off x="0" y="1092333"/>
          <a:ext cx="10515600" cy="1077870"/>
        </a:xfrm>
        <a:prstGeom prst="roundRect">
          <a:avLst/>
        </a:prstGeom>
        <a:solidFill>
          <a:schemeClr val="accent2">
            <a:hueOff val="37813"/>
            <a:satOff val="4346"/>
            <a:lumOff val="-346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/>
            <a:t>COM ou SEM contato físico, </a:t>
          </a:r>
          <a:endParaRPr lang="en-US" sz="3200" b="1" kern="1200" dirty="0"/>
        </a:p>
      </dsp:txBody>
      <dsp:txXfrm>
        <a:off x="52617" y="1144950"/>
        <a:ext cx="10410366" cy="972636"/>
      </dsp:txXfrm>
    </dsp:sp>
    <dsp:sp modelId="{4AA5A722-5A07-4333-89B9-BB7E3DC9C7AD}">
      <dsp:nvSpPr>
        <dsp:cNvPr id="0" name=""/>
        <dsp:cNvSpPr/>
      </dsp:nvSpPr>
      <dsp:spPr>
        <a:xfrm>
          <a:off x="0" y="2182339"/>
          <a:ext cx="10515600" cy="1077870"/>
        </a:xfrm>
        <a:prstGeom prst="roundRect">
          <a:avLst/>
        </a:prstGeom>
        <a:solidFill>
          <a:schemeClr val="accent2">
            <a:hueOff val="75626"/>
            <a:satOff val="8693"/>
            <a:lumOff val="-692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/>
            <a:t>COM ou SEM uso de força,  </a:t>
          </a:r>
          <a:endParaRPr lang="en-US" sz="3200" b="1" kern="1200" dirty="0"/>
        </a:p>
      </dsp:txBody>
      <dsp:txXfrm>
        <a:off x="52617" y="2234956"/>
        <a:ext cx="10410366" cy="972636"/>
      </dsp:txXfrm>
    </dsp:sp>
    <dsp:sp modelId="{FACCED37-7E96-4D8E-808A-74A57532C937}">
      <dsp:nvSpPr>
        <dsp:cNvPr id="0" name=""/>
        <dsp:cNvSpPr/>
      </dsp:nvSpPr>
      <dsp:spPr>
        <a:xfrm>
          <a:off x="0" y="3272346"/>
          <a:ext cx="10515600" cy="1077870"/>
        </a:xfrm>
        <a:prstGeom prst="roundRect">
          <a:avLst/>
        </a:prstGeom>
        <a:solidFill>
          <a:schemeClr val="accent2">
            <a:hueOff val="113439"/>
            <a:satOff val="13039"/>
            <a:lumOff val="-1039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/>
            <a:t>Entre um adulto ou adolescente mais velho e uma criança ou adolescente.</a:t>
          </a:r>
          <a:endParaRPr lang="en-US" sz="3200" b="1" kern="1200" dirty="0"/>
        </a:p>
      </dsp:txBody>
      <dsp:txXfrm>
        <a:off x="52617" y="3324963"/>
        <a:ext cx="10410366" cy="97263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536EF-805B-4995-BA36-36803058239A}">
      <dsp:nvSpPr>
        <dsp:cNvPr id="0" name=""/>
        <dsp:cNvSpPr/>
      </dsp:nvSpPr>
      <dsp:spPr>
        <a:xfrm>
          <a:off x="0" y="612"/>
          <a:ext cx="6497637" cy="143384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72EC3F-CF62-4DAD-9105-893AF67560C2}">
      <dsp:nvSpPr>
        <dsp:cNvPr id="0" name=""/>
        <dsp:cNvSpPr/>
      </dsp:nvSpPr>
      <dsp:spPr>
        <a:xfrm>
          <a:off x="433737" y="323227"/>
          <a:ext cx="788613" cy="78861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69E20-CE7E-4FAB-B1CE-336DC62AE213}">
      <dsp:nvSpPr>
        <dsp:cNvPr id="0" name=""/>
        <dsp:cNvSpPr/>
      </dsp:nvSpPr>
      <dsp:spPr>
        <a:xfrm>
          <a:off x="1656088" y="612"/>
          <a:ext cx="4841548" cy="1433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748" tIns="151748" rIns="151748" bIns="15174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/>
            <a:t>Converse</a:t>
          </a:r>
          <a:r>
            <a:rPr lang="pt-BR" sz="1800" kern="1200"/>
            <a:t>: Se você ou alguém que você conhece está se sentindo mal, é importante falar. Às vezes, desabafar pode fazer toda a diferença.</a:t>
          </a:r>
          <a:endParaRPr lang="en-US" sz="1800" kern="1200"/>
        </a:p>
      </dsp:txBody>
      <dsp:txXfrm>
        <a:off x="1656088" y="612"/>
        <a:ext cx="4841548" cy="1433842"/>
      </dsp:txXfrm>
    </dsp:sp>
    <dsp:sp modelId="{70F87E6D-DA6E-4542-B4FA-3F7CB1C9E2A5}">
      <dsp:nvSpPr>
        <dsp:cNvPr id="0" name=""/>
        <dsp:cNvSpPr/>
      </dsp:nvSpPr>
      <dsp:spPr>
        <a:xfrm>
          <a:off x="0" y="1792916"/>
          <a:ext cx="6497637" cy="143384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E7A9E6-42C7-4EB1-9E1F-E5A5666FAFB8}">
      <dsp:nvSpPr>
        <dsp:cNvPr id="0" name=""/>
        <dsp:cNvSpPr/>
      </dsp:nvSpPr>
      <dsp:spPr>
        <a:xfrm>
          <a:off x="433737" y="2115530"/>
          <a:ext cx="788613" cy="78861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1E4F4E-7DB4-499A-A96B-A13037D6EB5F}">
      <dsp:nvSpPr>
        <dsp:cNvPr id="0" name=""/>
        <dsp:cNvSpPr/>
      </dsp:nvSpPr>
      <dsp:spPr>
        <a:xfrm>
          <a:off x="1656088" y="1792916"/>
          <a:ext cx="4841548" cy="1433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748" tIns="151748" rIns="151748" bIns="15174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/>
            <a:t>Busque Ajuda Profissional</a:t>
          </a:r>
          <a:r>
            <a:rPr lang="pt-BR" sz="1800" kern="1200"/>
            <a:t>: Conversar com um psicólogo, orientador escolar ou outro profissional pode ser muito útil.</a:t>
          </a:r>
          <a:endParaRPr lang="en-US" sz="1800" kern="1200"/>
        </a:p>
      </dsp:txBody>
      <dsp:txXfrm>
        <a:off x="1656088" y="1792916"/>
        <a:ext cx="4841548" cy="1433842"/>
      </dsp:txXfrm>
    </dsp:sp>
    <dsp:sp modelId="{611C3805-1823-48E2-A11F-D96DE3872594}">
      <dsp:nvSpPr>
        <dsp:cNvPr id="0" name=""/>
        <dsp:cNvSpPr/>
      </dsp:nvSpPr>
      <dsp:spPr>
        <a:xfrm>
          <a:off x="0" y="3585219"/>
          <a:ext cx="6497637" cy="143384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2B3761-D7E0-45F0-BB1A-218C33428605}">
      <dsp:nvSpPr>
        <dsp:cNvPr id="0" name=""/>
        <dsp:cNvSpPr/>
      </dsp:nvSpPr>
      <dsp:spPr>
        <a:xfrm>
          <a:off x="433737" y="3907834"/>
          <a:ext cx="788613" cy="78861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C3FAD8-545B-4FFE-8895-7E2C9A98EBE0}">
      <dsp:nvSpPr>
        <dsp:cNvPr id="0" name=""/>
        <dsp:cNvSpPr/>
      </dsp:nvSpPr>
      <dsp:spPr>
        <a:xfrm>
          <a:off x="1656088" y="3585219"/>
          <a:ext cx="4841548" cy="1433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748" tIns="151748" rIns="151748" bIns="15174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/>
            <a:t>Apoio dos Amigos</a:t>
          </a:r>
          <a:r>
            <a:rPr lang="pt-BR" sz="1800" kern="1200"/>
            <a:t>: Esteja presente para os amigos. Um simples "como você está?" pode abrir portas para conversas importantes.</a:t>
          </a:r>
          <a:endParaRPr lang="en-US" sz="1800" kern="1200"/>
        </a:p>
      </dsp:txBody>
      <dsp:txXfrm>
        <a:off x="1656088" y="3585219"/>
        <a:ext cx="4841548" cy="143384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96D69B-4F62-4BA5-8D9F-6F157D0E4BDF}">
      <dsp:nvSpPr>
        <dsp:cNvPr id="0" name=""/>
        <dsp:cNvSpPr/>
      </dsp:nvSpPr>
      <dsp:spPr>
        <a:xfrm>
          <a:off x="47896" y="1985164"/>
          <a:ext cx="1487789" cy="148778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E333F6-413F-4E79-8C1B-89B9B6DC5077}">
      <dsp:nvSpPr>
        <dsp:cNvPr id="0" name=""/>
        <dsp:cNvSpPr/>
      </dsp:nvSpPr>
      <dsp:spPr>
        <a:xfrm>
          <a:off x="360332" y="2297600"/>
          <a:ext cx="862917" cy="86291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08145B-B652-4963-A8A1-32F43F6E4364}">
      <dsp:nvSpPr>
        <dsp:cNvPr id="0" name=""/>
        <dsp:cNvSpPr/>
      </dsp:nvSpPr>
      <dsp:spPr>
        <a:xfrm>
          <a:off x="1854497" y="1985164"/>
          <a:ext cx="3506932" cy="1487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 err="1"/>
            <a:t>Lembrem</a:t>
          </a:r>
          <a:r>
            <a:rPr lang="en-US" sz="1900" b="1" kern="1200" dirty="0"/>
            <a:t>-se de que é normal </a:t>
          </a:r>
          <a:r>
            <a:rPr lang="en-US" sz="1900" b="1" kern="1200" dirty="0" err="1"/>
            <a:t>sentir</a:t>
          </a:r>
          <a:r>
            <a:rPr lang="en-US" sz="1900" b="1" kern="1200" dirty="0"/>
            <a:t>-se triste </a:t>
          </a:r>
          <a:r>
            <a:rPr lang="en-US" sz="1900" b="1" kern="1200" dirty="0" err="1"/>
            <a:t>ou</a:t>
          </a:r>
          <a:r>
            <a:rPr lang="en-US" sz="1900" b="1" kern="1200" dirty="0"/>
            <a:t> </a:t>
          </a:r>
          <a:r>
            <a:rPr lang="en-US" sz="1900" b="1" kern="1200" dirty="0" err="1"/>
            <a:t>sobrecarregado</a:t>
          </a:r>
          <a:r>
            <a:rPr lang="en-US" sz="1900" b="1" kern="1200" dirty="0"/>
            <a:t> </a:t>
          </a:r>
          <a:r>
            <a:rPr lang="en-US" sz="1900" b="1" kern="1200" dirty="0" err="1"/>
            <a:t>às</a:t>
          </a:r>
          <a:r>
            <a:rPr lang="en-US" sz="1900" b="1" kern="1200" dirty="0"/>
            <a:t> </a:t>
          </a:r>
          <a:r>
            <a:rPr lang="en-US" sz="1900" b="1" kern="1200" dirty="0" err="1"/>
            <a:t>vezes</a:t>
          </a:r>
          <a:r>
            <a:rPr lang="en-US" sz="1900" b="1" kern="1200" dirty="0"/>
            <a:t> e que </a:t>
          </a:r>
          <a:r>
            <a:rPr lang="en-US" sz="1900" b="1" kern="1200" dirty="0" err="1"/>
            <a:t>vocês</a:t>
          </a:r>
          <a:r>
            <a:rPr lang="en-US" sz="1900" b="1" kern="1200" dirty="0"/>
            <a:t> </a:t>
          </a:r>
          <a:r>
            <a:rPr lang="en-US" sz="1900" b="1" kern="1200" dirty="0" err="1"/>
            <a:t>não</a:t>
          </a:r>
          <a:r>
            <a:rPr lang="en-US" sz="1900" b="1" kern="1200" dirty="0"/>
            <a:t> </a:t>
          </a:r>
          <a:r>
            <a:rPr lang="en-US" sz="1900" b="1" kern="1200" dirty="0" err="1"/>
            <a:t>estão</a:t>
          </a:r>
          <a:r>
            <a:rPr lang="en-US" sz="1900" b="1" kern="1200" dirty="0"/>
            <a:t> </a:t>
          </a:r>
          <a:r>
            <a:rPr lang="en-US" sz="1900" b="1" kern="1200" dirty="0" err="1"/>
            <a:t>sozinhos</a:t>
          </a:r>
          <a:r>
            <a:rPr lang="en-US" sz="1900" b="1" kern="1200" dirty="0"/>
            <a:t>. </a:t>
          </a:r>
        </a:p>
      </dsp:txBody>
      <dsp:txXfrm>
        <a:off x="1854497" y="1985164"/>
        <a:ext cx="3506932" cy="1487789"/>
      </dsp:txXfrm>
    </dsp:sp>
    <dsp:sp modelId="{6B4C87C9-006B-427B-8CF3-2ACE540AD927}">
      <dsp:nvSpPr>
        <dsp:cNvPr id="0" name=""/>
        <dsp:cNvSpPr/>
      </dsp:nvSpPr>
      <dsp:spPr>
        <a:xfrm>
          <a:off x="5972486" y="1985164"/>
          <a:ext cx="1487789" cy="148778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7D1F7-7B62-4B1F-AC43-BE8692295556}">
      <dsp:nvSpPr>
        <dsp:cNvPr id="0" name=""/>
        <dsp:cNvSpPr/>
      </dsp:nvSpPr>
      <dsp:spPr>
        <a:xfrm>
          <a:off x="6284922" y="2297600"/>
          <a:ext cx="862917" cy="86291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D2277E-86FF-4751-9CFD-034CC27EC8F5}">
      <dsp:nvSpPr>
        <dsp:cNvPr id="0" name=""/>
        <dsp:cNvSpPr/>
      </dsp:nvSpPr>
      <dsp:spPr>
        <a:xfrm>
          <a:off x="7779088" y="1985164"/>
          <a:ext cx="3506932" cy="1487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 err="1"/>
            <a:t>Há</a:t>
          </a:r>
          <a:r>
            <a:rPr lang="en-US" sz="1900" b="1" kern="1200" dirty="0"/>
            <a:t> </a:t>
          </a:r>
          <a:r>
            <a:rPr lang="en-US" sz="1900" b="1" kern="1200" dirty="0" err="1"/>
            <a:t>pessoas</a:t>
          </a:r>
          <a:r>
            <a:rPr lang="en-US" sz="1900" b="1" kern="1200" dirty="0"/>
            <a:t> que se </a:t>
          </a:r>
          <a:r>
            <a:rPr lang="en-US" sz="1900" b="1" kern="1200" dirty="0" err="1"/>
            <a:t>preocupam</a:t>
          </a:r>
          <a:r>
            <a:rPr lang="en-US" sz="1900" b="1" kern="1200" dirty="0"/>
            <a:t> e que </a:t>
          </a:r>
          <a:r>
            <a:rPr lang="en-US" sz="1900" b="1" kern="1200" dirty="0" err="1"/>
            <a:t>podem</a:t>
          </a:r>
          <a:r>
            <a:rPr lang="en-US" sz="1900" b="1" kern="1200" dirty="0"/>
            <a:t> </a:t>
          </a:r>
          <a:r>
            <a:rPr lang="en-US" sz="1900" b="1" kern="1200" dirty="0" err="1"/>
            <a:t>ajudar</a:t>
          </a:r>
          <a:r>
            <a:rPr lang="en-US" sz="1900" b="1" kern="1200" dirty="0"/>
            <a:t>!</a:t>
          </a:r>
        </a:p>
      </dsp:txBody>
      <dsp:txXfrm>
        <a:off x="7779088" y="1985164"/>
        <a:ext cx="3506932" cy="14877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ABB8D047-15F6-3E56-4BF3-21E7D18FC3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08F0A2B-7D66-D219-FFC1-1DAAE46FA6D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2E440A4-1088-42EF-88BE-37211D1DA26D}" type="datetimeFigureOut">
              <a:rPr lang="pt-BR"/>
              <a:pPr>
                <a:defRPr/>
              </a:pPr>
              <a:t>27/10/2024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806D3287-F6BC-A982-9B5F-42156E322A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DA14356-17B0-9117-660A-66E48CF253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os estilos de texto Mestres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1C0D8C-EAD5-16C8-67BB-C22AE4A3B47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1783A0-AD26-D272-1EB8-87A78FE041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ptos" panose="020B0004020202020204" pitchFamily="34" charset="0"/>
              </a:defRPr>
            </a:lvl1pPr>
          </a:lstStyle>
          <a:p>
            <a:fld id="{74EE0001-DB4D-4801-89F0-DA2DAFDB25CF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ço Reservado para Imagem de Slide 1">
            <a:extLst>
              <a:ext uri="{FF2B5EF4-FFF2-40B4-BE49-F238E27FC236}">
                <a16:creationId xmlns:a16="http://schemas.microsoft.com/office/drawing/2014/main" id="{75887CD1-F345-8AD8-2678-0C4C845F3D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Espaço Reservado para Anotações 2">
            <a:extLst>
              <a:ext uri="{FF2B5EF4-FFF2-40B4-BE49-F238E27FC236}">
                <a16:creationId xmlns:a16="http://schemas.microsoft.com/office/drawing/2014/main" id="{388DE2E3-33A0-3F99-B478-40D3A8D48D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51204" name="Espaço Reservado para Número de Slide 3">
            <a:extLst>
              <a:ext uri="{FF2B5EF4-FFF2-40B4-BE49-F238E27FC236}">
                <a16:creationId xmlns:a16="http://schemas.microsoft.com/office/drawing/2014/main" id="{1733ED10-621E-79A4-D1D1-86F082884C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DF3E04-CCAB-4824-88C3-BCA0582A2ED9}" type="slidenum">
              <a:rPr lang="pt-BR" altLang="pt-BR">
                <a:latin typeface="Aptos" panose="020B0004020202020204" pitchFamily="34" charset="0"/>
              </a:rPr>
              <a:pPr eaLnBrk="1" hangingPunct="1"/>
              <a:t>15</a:t>
            </a:fld>
            <a:endParaRPr lang="pt-BR" altLang="pt-BR">
              <a:latin typeface="Aptos" panose="020B00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B5D16172-8F14-5478-4AA4-D21390C911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 l="14564" t="10909" r="17437" b="52592"/>
          <a:stretch/>
        </p:blipFill>
        <p:spPr>
          <a:xfrm>
            <a:off x="2469581" y="367940"/>
            <a:ext cx="6415801" cy="612212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53228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324EBF56-1766-A1BC-A2F8-E23DC1687F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 l="14564" t="10909" r="17437" b="52592"/>
          <a:stretch/>
        </p:blipFill>
        <p:spPr>
          <a:xfrm>
            <a:off x="9769736" y="136525"/>
            <a:ext cx="2237537" cy="2135115"/>
          </a:xfrm>
          <a:prstGeom prst="ellipse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64887944-706D-F044-3A98-C813B6E3C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073E0-14C4-400D-8192-6C5620219AA7}" type="datetimeFigureOut">
              <a:rPr lang="pt-BR"/>
              <a:pPr>
                <a:defRPr/>
              </a:pPr>
              <a:t>27/10/2024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70D3414D-AA26-37D8-32A5-4DAB32CFE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17DD5BF5-F51B-D42D-BBEC-F146286D0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0FAC7-11BD-4BC3-82C9-2CF79C55E2C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8640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6" descr="Diagrama&#10;&#10;Descrição gerada automaticamente">
            <a:extLst>
              <a:ext uri="{FF2B5EF4-FFF2-40B4-BE49-F238E27FC236}">
                <a16:creationId xmlns:a16="http://schemas.microsoft.com/office/drawing/2014/main" id="{84CE09BE-13E2-F7AF-B066-360C80AA99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6613" y="5070475"/>
            <a:ext cx="2382837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4" name="Espaço Reservado para Data 2">
            <a:extLst>
              <a:ext uri="{FF2B5EF4-FFF2-40B4-BE49-F238E27FC236}">
                <a16:creationId xmlns:a16="http://schemas.microsoft.com/office/drawing/2014/main" id="{00F6E024-5EA9-F153-FA34-1DAEA16DB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5910B-9095-470D-AB77-A2FEB0736CE5}" type="datetimeFigureOut">
              <a:rPr lang="pt-BR"/>
              <a:pPr>
                <a:defRPr/>
              </a:pPr>
              <a:t>27/10/2024</a:t>
            </a:fld>
            <a:endParaRPr lang="pt-BR"/>
          </a:p>
        </p:txBody>
      </p:sp>
      <p:sp>
        <p:nvSpPr>
          <p:cNvPr id="5" name="Espaço Reservado para Rodapé 3">
            <a:extLst>
              <a:ext uri="{FF2B5EF4-FFF2-40B4-BE49-F238E27FC236}">
                <a16:creationId xmlns:a16="http://schemas.microsoft.com/office/drawing/2014/main" id="{4B4661B5-2DDC-D4B3-D6AB-E27C02C14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4">
            <a:extLst>
              <a:ext uri="{FF2B5EF4-FFF2-40B4-BE49-F238E27FC236}">
                <a16:creationId xmlns:a16="http://schemas.microsoft.com/office/drawing/2014/main" id="{16064070-E726-711E-6959-B46BD0A7B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B0662F-2700-4F1B-BC02-BF14DDAFE4A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19979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6" descr="Diagrama&#10;&#10;Descrição gerada automaticamente">
            <a:extLst>
              <a:ext uri="{FF2B5EF4-FFF2-40B4-BE49-F238E27FC236}">
                <a16:creationId xmlns:a16="http://schemas.microsoft.com/office/drawing/2014/main" id="{7B239D21-32BD-475D-5524-6B099C22A1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81288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2CF0881-A7AF-44F0-BEDA-88EDB1A7D2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2488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6" descr="Diagrama&#10;&#10;Descrição gerada automaticamente">
            <a:extLst>
              <a:ext uri="{FF2B5EF4-FFF2-40B4-BE49-F238E27FC236}">
                <a16:creationId xmlns:a16="http://schemas.microsoft.com/office/drawing/2014/main" id="{F6AC2105-DB1F-E57E-6B0D-201569AA93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25" y="0"/>
            <a:ext cx="1717675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422610E6-C73A-A932-F419-2CEEFA101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5C31C-6322-4CE6-A078-42D5A5AB9E05}" type="datetimeFigureOut">
              <a:rPr lang="pt-BR"/>
              <a:pPr>
                <a:defRPr/>
              </a:pPr>
              <a:t>27/10/2024</a:t>
            </a:fld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9442DE7A-6397-FA49-60D6-DB5C5DE04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7C21201A-7539-62DB-6E1C-D2F4D5191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663F3E-2F57-421F-AB3F-BDC1F55646C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747765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1DBD4E-717E-A49D-84BD-27FB9D4C62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76567D-01CF-A78D-3635-D1700EEFE4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9B1448-1284-3B95-2E85-74AAA28ECB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82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pt-BR"/>
              <a:t>KFM</a:t>
            </a:r>
          </a:p>
        </p:txBody>
      </p:sp>
    </p:spTree>
    <p:extLst>
      <p:ext uri="{BB962C8B-B14F-4D97-AF65-F5344CB8AC3E}">
        <p14:creationId xmlns:p14="http://schemas.microsoft.com/office/powerpoint/2010/main" val="2605471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8CC69-E066-F031-F793-60D1329C0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A85A4-E5D2-48EE-9983-41AC68C4F19C}" type="datetimeFigureOut">
              <a:rPr lang="en-US"/>
              <a:pPr>
                <a:defRPr/>
              </a:pPr>
              <a:t>10/27/2024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EE578C-89E1-85BD-E62D-67989E02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3743AC-A9C1-2494-EEBC-E8F62C0E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AC0BB-EEC3-4F2C-9FAE-B8412DD68DD9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94114964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0ED15C5-8B7D-4BC2-7B01-A1FB240992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A7A4B44-631D-46C9-B776-552DB49FED21}" type="datetimeFigureOut">
              <a:rPr lang="pt-BR"/>
              <a:pPr>
                <a:defRPr/>
              </a:pPr>
              <a:t>27/10/2024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8493C73-56E7-DF8E-DD8F-EA4990BC5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A32A688-5105-E9E0-970A-5D078C861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C59F1F57-F841-4CF5-8971-151FEB19533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23860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6442450-EE13-CD00-F9C1-497CE7AC74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A8D349C-116C-414C-BA19-57624A1EDC52}" type="datetimeFigureOut">
              <a:rPr lang="pt-BR"/>
              <a:pPr>
                <a:defRPr/>
              </a:pPr>
              <a:t>27/10/2024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68AE67A-A2E3-1C99-2CDA-6B34D0453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9C1BA37-3B30-BFF5-B21A-89DCFFD11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4556642B-F936-4479-AFF8-709B1ECB349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61702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FC930D-D957-3EFA-AB17-F3C2ECC024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993C703-E66A-4B10-9A08-C54117579A71}" type="datetimeFigureOut">
              <a:rPr lang="pt-BR"/>
              <a:pPr>
                <a:defRPr/>
              </a:pPr>
              <a:t>27/10/2024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E3AB676-4352-BEE2-7D11-4BBB385E0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463068-35A6-6339-7AA0-3F3BBC45D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C490393F-7A0D-4CEB-A68B-BE425E93183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13902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F8C7516-B0E4-821C-C48A-0A77BC2C48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731E2A1-50A6-4DAB-82ED-22EF3C80813E}" type="datetimeFigureOut">
              <a:rPr lang="pt-BR"/>
              <a:pPr>
                <a:defRPr/>
              </a:pPr>
              <a:t>27/10/2024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56C2A4-51C1-E972-99D0-327D8A838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6834C9-CE8F-402D-9080-67E0366A8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4D6EB620-E898-49EB-8F67-C0FB6205AAD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05803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A8FF4A-89DF-949D-7AAE-08AD61F44E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0C111E3-0518-4DEA-919B-68882F813617}" type="datetimeFigureOut">
              <a:rPr lang="pt-BR"/>
              <a:pPr>
                <a:defRPr/>
              </a:pPr>
              <a:t>27/10/2024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E0FA20-11D8-9531-8B90-C650FBE72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7923C5-923A-D4AA-E206-4827A95B0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15E6853B-7C1E-4492-8D90-7E1990EED1A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84524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6D23F89F-8240-382E-70EB-09ECCFDE65F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DC134D0D-74B8-9201-9951-4E539F71A2C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de texto Mestres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D91BF1-2362-EA00-2B9C-630CAF508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9FC6FF-734F-46A6-9684-5FB9FFA9F452}" type="datetimeFigureOut">
              <a:rPr lang="pt-BR"/>
              <a:pPr>
                <a:defRPr/>
              </a:pPr>
              <a:t>27/10/2024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1557F7-D5D4-91DD-AC86-3C289EAA88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374A08-34E0-7FD1-108A-305CDF4DB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767676"/>
                </a:solidFill>
                <a:latin typeface="Century Gothic" panose="020B0502020202020204" pitchFamily="34" charset="0"/>
              </a:defRPr>
            </a:lvl1pPr>
          </a:lstStyle>
          <a:p>
            <a:fld id="{7D97ECBA-E33F-44F8-9E21-565C67894460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37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m 9" descr="Interface gráfica do usuário&#10;&#10;Descrição gerada automaticamente">
            <a:extLst>
              <a:ext uri="{FF2B5EF4-FFF2-40B4-BE49-F238E27FC236}">
                <a16:creationId xmlns:a16="http://schemas.microsoft.com/office/drawing/2014/main" id="{A8B8D542-5042-0BD4-B127-8E9AB2E5657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8476" r="19016" b="21317"/>
          <a:stretch>
            <a:fillRect/>
          </a:stretch>
        </p:blipFill>
        <p:spPr bwMode="auto">
          <a:xfrm>
            <a:off x="584200" y="498475"/>
            <a:ext cx="5089525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6.xml"/><Relationship Id="rId7" Type="http://schemas.openxmlformats.org/officeDocument/2006/relationships/image" Target="../media/image3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5" Type="http://schemas.microsoft.com/office/2007/relationships/hdphoto" Target="../media/hdphoto4.wdp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diagramLayout" Target="../diagrams/layout11.xml"/><Relationship Id="rId7" Type="http://schemas.openxmlformats.org/officeDocument/2006/relationships/image" Target="../media/image66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3B7505E-BB24-30DA-94D9-60D006B60F35}"/>
              </a:ext>
            </a:extLst>
          </p:cNvPr>
          <p:cNvSpPr txBox="1"/>
          <p:nvPr/>
        </p:nvSpPr>
        <p:spPr>
          <a:xfrm>
            <a:off x="6023727" y="136778"/>
            <a:ext cx="5470492" cy="6033153"/>
          </a:xfrm>
          <a:prstGeom prst="rect">
            <a:avLst/>
          </a:prstGeom>
        </p:spPr>
        <p:txBody>
          <a:bodyPr anchor="ctr">
            <a:normAutofit fontScale="70000" lnSpcReduction="20000"/>
          </a:bodyPr>
          <a:lstStyle/>
          <a:p>
            <a:pPr algn="ctr" fontAlgn="auto">
              <a:lnSpc>
                <a:spcPct val="150000"/>
              </a:lnSpc>
              <a:spcAft>
                <a:spcPts val="600"/>
              </a:spcAft>
              <a:defRPr/>
            </a:pPr>
            <a:r>
              <a:rPr lang="pt-BR" sz="7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MISSÃO NOVEMBRINHO AZUL: GANHA QUEM SE CUIDA MELHOR!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3" name="Rectangle 16392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Título 1">
            <a:extLst>
              <a:ext uri="{FF2B5EF4-FFF2-40B4-BE49-F238E27FC236}">
                <a16:creationId xmlns:a16="http://schemas.microsoft.com/office/drawing/2014/main" id="{3DBE279E-86DF-22F8-515C-D2B57459001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/>
            <a:r>
              <a:rPr lang="en-US" altLang="pt-BR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Hoje vamos conversar um pouco sobre:</a:t>
            </a:r>
          </a:p>
        </p:txBody>
      </p:sp>
      <p:sp>
        <p:nvSpPr>
          <p:cNvPr id="16395" name="Rectangle 16394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7" name="Rectangle 16396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42D696D-A93E-8CFF-5A21-507E3555D66B}"/>
              </a:ext>
            </a:extLst>
          </p:cNvPr>
          <p:cNvSpPr txBox="1"/>
          <p:nvPr/>
        </p:nvSpPr>
        <p:spPr>
          <a:xfrm>
            <a:off x="793661" y="2599509"/>
            <a:ext cx="4530898" cy="3639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>
                <a:latin typeface="+mn-lt"/>
                <a:cs typeface="+mn-cs"/>
              </a:rPr>
              <a:t>Cuidados</a:t>
            </a:r>
            <a:r>
              <a:rPr lang="en-US" sz="2400" b="1" dirty="0">
                <a:latin typeface="+mn-lt"/>
                <a:cs typeface="+mn-cs"/>
              </a:rPr>
              <a:t> com </a:t>
            </a:r>
            <a:r>
              <a:rPr lang="en-US" sz="2400" b="1" dirty="0" err="1">
                <a:latin typeface="+mn-lt"/>
                <a:cs typeface="+mn-cs"/>
              </a:rPr>
              <a:t>hidratação</a:t>
            </a:r>
            <a:endParaRPr lang="en-US" sz="2400" b="1" dirty="0">
              <a:latin typeface="+mn-lt"/>
              <a:cs typeface="+mn-cs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400" b="1" dirty="0">
              <a:latin typeface="+mn-lt"/>
              <a:cs typeface="+mn-cs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400" b="1" dirty="0">
              <a:latin typeface="+mn-lt"/>
              <a:cs typeface="+mn-cs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>
                <a:latin typeface="+mn-lt"/>
                <a:cs typeface="+mn-cs"/>
              </a:rPr>
              <a:t>Cuidados</a:t>
            </a:r>
            <a:r>
              <a:rPr lang="en-US" sz="2400" b="1" dirty="0">
                <a:latin typeface="+mn-lt"/>
                <a:cs typeface="+mn-cs"/>
              </a:rPr>
              <a:t> com o </a:t>
            </a:r>
            <a:r>
              <a:rPr lang="en-US" sz="2400" b="1" dirty="0" err="1">
                <a:latin typeface="+mn-lt"/>
                <a:cs typeface="+mn-cs"/>
              </a:rPr>
              <a:t>corpo</a:t>
            </a:r>
            <a:endParaRPr lang="en-US" sz="2400" b="1" dirty="0">
              <a:latin typeface="+mn-lt"/>
              <a:cs typeface="+mn-cs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400" b="1" dirty="0">
              <a:latin typeface="+mn-lt"/>
              <a:cs typeface="+mn-cs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400" b="1" dirty="0">
              <a:latin typeface="+mn-lt"/>
              <a:cs typeface="+mn-cs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>
                <a:latin typeface="+mn-lt"/>
                <a:cs typeface="+mn-cs"/>
              </a:rPr>
              <a:t>Cuidados</a:t>
            </a:r>
            <a:r>
              <a:rPr lang="en-US" sz="2400" b="1" dirty="0">
                <a:latin typeface="+mn-lt"/>
                <a:cs typeface="+mn-cs"/>
              </a:rPr>
              <a:t> com a </a:t>
            </a:r>
            <a:r>
              <a:rPr lang="en-US" sz="2400" b="1" dirty="0" err="1">
                <a:latin typeface="+mn-lt"/>
                <a:cs typeface="+mn-cs"/>
              </a:rPr>
              <a:t>mente</a:t>
            </a:r>
            <a:endParaRPr lang="en-US" sz="2400" b="1" dirty="0">
              <a:latin typeface="+mn-lt"/>
              <a:cs typeface="+mn-cs"/>
            </a:endParaRPr>
          </a:p>
        </p:txBody>
      </p:sp>
      <p:pic>
        <p:nvPicPr>
          <p:cNvPr id="16388" name="Picture 2">
            <a:extLst>
              <a:ext uri="{FF2B5EF4-FFF2-40B4-BE49-F238E27FC236}">
                <a16:creationId xmlns:a16="http://schemas.microsoft.com/office/drawing/2014/main" id="{F5C54279-719D-D524-5C79-FDD8F9112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45354" y="2484255"/>
            <a:ext cx="3682633" cy="371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9" name="Rectangle 16398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7" name="Rectangle 1741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6952E18-BC0B-61E1-44F8-618C05FCC9B9}"/>
              </a:ext>
            </a:extLst>
          </p:cNvPr>
          <p:cNvSpPr txBox="1">
            <a:spLocks/>
          </p:cNvSpPr>
          <p:nvPr/>
        </p:nvSpPr>
        <p:spPr bwMode="auto">
          <a:xfrm>
            <a:off x="793662" y="386930"/>
            <a:ext cx="10066122" cy="12984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</a:t>
            </a:r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Orientações:</a:t>
            </a: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endParaRPr lang="en-US" sz="48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419" name="Rectangle 1741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21" name="Rectangle 1742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1" name="Retângulo 3">
            <a:extLst>
              <a:ext uri="{FF2B5EF4-FFF2-40B4-BE49-F238E27FC236}">
                <a16:creationId xmlns:a16="http://schemas.microsoft.com/office/drawing/2014/main" id="{6BF97093-250B-C4BB-6B6D-8582540CA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206" y="2599509"/>
            <a:ext cx="4900353" cy="36394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000" b="1" dirty="0">
                <a:latin typeface="+mn-lt"/>
                <a:cs typeface="+mn-cs"/>
              </a:rPr>
              <a:t>Se </a:t>
            </a:r>
            <a:r>
              <a:rPr lang="en-US" altLang="pt-BR" sz="2000" b="1" dirty="0" err="1">
                <a:latin typeface="+mn-lt"/>
                <a:cs typeface="+mn-cs"/>
              </a:rPr>
              <a:t>dividam</a:t>
            </a:r>
            <a:r>
              <a:rPr lang="en-US" altLang="pt-BR" sz="2000" b="1" dirty="0">
                <a:latin typeface="+mn-lt"/>
                <a:cs typeface="+mn-cs"/>
              </a:rPr>
              <a:t> em </a:t>
            </a:r>
            <a:r>
              <a:rPr lang="en-US" altLang="pt-BR" sz="2000" b="1" dirty="0" err="1">
                <a:latin typeface="+mn-lt"/>
                <a:cs typeface="+mn-cs"/>
              </a:rPr>
              <a:t>dois</a:t>
            </a:r>
            <a:r>
              <a:rPr lang="en-US" altLang="pt-BR" sz="2000" b="1" dirty="0">
                <a:latin typeface="+mn-lt"/>
                <a:cs typeface="+mn-cs"/>
              </a:rPr>
              <a:t> </a:t>
            </a:r>
            <a:r>
              <a:rPr lang="en-US" altLang="pt-BR" sz="2000" b="1" dirty="0" err="1">
                <a:latin typeface="+mn-lt"/>
                <a:cs typeface="+mn-cs"/>
              </a:rPr>
              <a:t>grupos</a:t>
            </a:r>
            <a:r>
              <a:rPr lang="en-US" altLang="pt-BR" sz="2000" b="1" dirty="0">
                <a:latin typeface="+mn-lt"/>
                <a:cs typeface="+mn-cs"/>
              </a:rPr>
              <a:t>: Grupo A e B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pt-BR" sz="2000" b="1" dirty="0"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000" b="1" dirty="0" err="1">
                <a:latin typeface="+mn-lt"/>
                <a:cs typeface="+mn-cs"/>
              </a:rPr>
              <a:t>Respondam</a:t>
            </a:r>
            <a:r>
              <a:rPr lang="en-US" altLang="pt-BR" sz="2000" b="1" dirty="0">
                <a:latin typeface="+mn-lt"/>
                <a:cs typeface="+mn-cs"/>
              </a:rPr>
              <a:t> </a:t>
            </a:r>
            <a:r>
              <a:rPr lang="en-US" altLang="pt-BR" sz="2000" b="1" dirty="0" err="1">
                <a:latin typeface="+mn-lt"/>
                <a:cs typeface="+mn-cs"/>
              </a:rPr>
              <a:t>aos</a:t>
            </a:r>
            <a:r>
              <a:rPr lang="en-US" altLang="pt-BR" sz="2000" b="1" dirty="0">
                <a:latin typeface="+mn-lt"/>
                <a:cs typeface="+mn-cs"/>
              </a:rPr>
              <a:t> </a:t>
            </a:r>
            <a:r>
              <a:rPr lang="en-US" altLang="pt-BR" sz="2000" b="1" dirty="0" err="1">
                <a:latin typeface="+mn-lt"/>
                <a:cs typeface="+mn-cs"/>
              </a:rPr>
              <a:t>questionamentos</a:t>
            </a:r>
            <a:endParaRPr lang="en-US" altLang="pt-BR" sz="2000" b="1" dirty="0"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pt-BR" sz="2000" b="1" dirty="0"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000" b="1" dirty="0" err="1">
                <a:latin typeface="+mn-lt"/>
                <a:cs typeface="+mn-cs"/>
              </a:rPr>
              <a:t>Entreguem</a:t>
            </a:r>
            <a:r>
              <a:rPr lang="en-US" altLang="pt-BR" sz="2000" b="1" dirty="0">
                <a:latin typeface="+mn-lt"/>
                <a:cs typeface="+mn-cs"/>
              </a:rPr>
              <a:t> as </a:t>
            </a:r>
            <a:r>
              <a:rPr lang="en-US" altLang="pt-BR" sz="2000" b="1" dirty="0" err="1">
                <a:latin typeface="+mn-lt"/>
                <a:cs typeface="+mn-cs"/>
              </a:rPr>
              <a:t>respostas</a:t>
            </a:r>
            <a:r>
              <a:rPr lang="en-US" altLang="pt-BR" sz="2000" b="1" dirty="0">
                <a:latin typeface="+mn-lt"/>
                <a:cs typeface="+mn-cs"/>
              </a:rPr>
              <a:t>: </a:t>
            </a:r>
            <a:r>
              <a:rPr lang="en-US" altLang="pt-BR" sz="2000" b="1" dirty="0" err="1">
                <a:latin typeface="+mn-lt"/>
                <a:cs typeface="+mn-cs"/>
              </a:rPr>
              <a:t>vamos</a:t>
            </a:r>
            <a:r>
              <a:rPr lang="en-US" altLang="pt-BR" sz="2000" b="1" dirty="0">
                <a:latin typeface="+mn-lt"/>
                <a:cs typeface="+mn-cs"/>
              </a:rPr>
              <a:t> </a:t>
            </a:r>
            <a:r>
              <a:rPr lang="en-US" altLang="pt-BR" sz="2000" b="1" dirty="0" err="1">
                <a:latin typeface="+mn-lt"/>
                <a:cs typeface="+mn-cs"/>
              </a:rPr>
              <a:t>descobrir</a:t>
            </a:r>
            <a:r>
              <a:rPr lang="en-US" altLang="pt-BR" sz="2000" b="1" dirty="0">
                <a:latin typeface="+mn-lt"/>
                <a:cs typeface="+mn-cs"/>
              </a:rPr>
              <a:t> 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000" b="1" dirty="0" err="1">
                <a:latin typeface="+mn-lt"/>
                <a:cs typeface="+mn-cs"/>
              </a:rPr>
              <a:t>quem</a:t>
            </a:r>
            <a:r>
              <a:rPr lang="en-US" altLang="pt-BR" sz="2000" b="1" dirty="0">
                <a:latin typeface="+mn-lt"/>
                <a:cs typeface="+mn-cs"/>
              </a:rPr>
              <a:t> </a:t>
            </a:r>
            <a:r>
              <a:rPr lang="en-US" altLang="pt-BR" sz="2000" b="1" dirty="0" err="1">
                <a:latin typeface="+mn-lt"/>
                <a:cs typeface="+mn-cs"/>
              </a:rPr>
              <a:t>acertou</a:t>
            </a:r>
            <a:r>
              <a:rPr lang="en-US" altLang="pt-BR" sz="2000" b="1" dirty="0">
                <a:latin typeface="+mn-lt"/>
                <a:cs typeface="+mn-cs"/>
              </a:rPr>
              <a:t> e </a:t>
            </a:r>
            <a:r>
              <a:rPr lang="en-US" altLang="pt-BR" sz="2000" b="1" dirty="0" err="1">
                <a:latin typeface="+mn-lt"/>
                <a:cs typeface="+mn-cs"/>
              </a:rPr>
              <a:t>vai</a:t>
            </a:r>
            <a:r>
              <a:rPr lang="en-US" altLang="pt-BR" sz="2000" b="1" dirty="0">
                <a:latin typeface="+mn-lt"/>
                <a:cs typeface="+mn-cs"/>
              </a:rPr>
              <a:t> </a:t>
            </a:r>
            <a:r>
              <a:rPr lang="en-US" altLang="pt-BR" sz="2000" b="1" dirty="0" err="1">
                <a:latin typeface="+mn-lt"/>
                <a:cs typeface="+mn-cs"/>
              </a:rPr>
              <a:t>pontuar</a:t>
            </a:r>
            <a:r>
              <a:rPr lang="en-US" altLang="pt-BR" sz="2000" b="1" dirty="0">
                <a:latin typeface="+mn-lt"/>
                <a:cs typeface="+mn-cs"/>
              </a:rPr>
              <a:t>!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pt-BR" sz="2000" b="1" dirty="0"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000" b="1" dirty="0">
                <a:latin typeface="+mn-lt"/>
                <a:cs typeface="+mn-cs"/>
              </a:rPr>
              <a:t>10 </a:t>
            </a:r>
            <a:r>
              <a:rPr lang="en-US" altLang="pt-BR" sz="2000" b="1" dirty="0" err="1">
                <a:latin typeface="+mn-lt"/>
                <a:cs typeface="+mn-cs"/>
              </a:rPr>
              <a:t>pontos</a:t>
            </a:r>
            <a:r>
              <a:rPr lang="en-US" altLang="pt-BR" sz="2000" b="1" dirty="0">
                <a:latin typeface="+mn-lt"/>
                <a:cs typeface="+mn-cs"/>
              </a:rPr>
              <a:t> para </a:t>
            </a:r>
            <a:r>
              <a:rPr lang="en-US" altLang="pt-BR" sz="2000" b="1" dirty="0" err="1">
                <a:latin typeface="+mn-lt"/>
                <a:cs typeface="+mn-cs"/>
              </a:rPr>
              <a:t>cada</a:t>
            </a:r>
            <a:r>
              <a:rPr lang="en-US" altLang="pt-BR" sz="2000" b="1" dirty="0">
                <a:latin typeface="+mn-lt"/>
                <a:cs typeface="+mn-cs"/>
              </a:rPr>
              <a:t> </a:t>
            </a:r>
            <a:r>
              <a:rPr lang="en-US" altLang="pt-BR" sz="2000" b="1" dirty="0" err="1">
                <a:latin typeface="+mn-lt"/>
                <a:cs typeface="+mn-cs"/>
              </a:rPr>
              <a:t>resposta</a:t>
            </a:r>
            <a:r>
              <a:rPr lang="en-US" altLang="pt-BR" sz="2000" b="1" dirty="0">
                <a:latin typeface="+mn-lt"/>
                <a:cs typeface="+mn-cs"/>
              </a:rPr>
              <a:t> </a:t>
            </a:r>
            <a:r>
              <a:rPr lang="en-US" altLang="pt-BR" sz="2000" b="1" dirty="0" err="1">
                <a:latin typeface="+mn-lt"/>
                <a:cs typeface="+mn-cs"/>
              </a:rPr>
              <a:t>correta</a:t>
            </a:r>
            <a:endParaRPr lang="en-US" altLang="pt-BR" sz="2000" b="1" dirty="0">
              <a:latin typeface="+mn-lt"/>
              <a:cs typeface="+mn-cs"/>
            </a:endParaRPr>
          </a:p>
        </p:txBody>
      </p:sp>
      <p:pic>
        <p:nvPicPr>
          <p:cNvPr id="17412" name="Picture 2">
            <a:extLst>
              <a:ext uri="{FF2B5EF4-FFF2-40B4-BE49-F238E27FC236}">
                <a16:creationId xmlns:a16="http://schemas.microsoft.com/office/drawing/2014/main" id="{1DEF6764-ED8B-1018-C9EC-26099AA4C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2788640"/>
            <a:ext cx="5150277" cy="310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3" name="Rectangle 1742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18FA00-01B3-1935-A09F-3BCDFE634CB6}"/>
              </a:ext>
            </a:extLst>
          </p:cNvPr>
          <p:cNvSpPr txBox="1">
            <a:spLocks/>
          </p:cNvSpPr>
          <p:nvPr/>
        </p:nvSpPr>
        <p:spPr bwMode="auto">
          <a:xfrm>
            <a:off x="1059656" y="129732"/>
            <a:ext cx="10072687" cy="146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en-US" sz="4000" b="1" dirty="0" err="1">
                <a:latin typeface="+mj-lt"/>
                <a:ea typeface="+mj-ea"/>
                <a:cs typeface="+mj-cs"/>
              </a:rPr>
              <a:t>Perguntas</a:t>
            </a:r>
            <a:r>
              <a:rPr lang="en-US" sz="4000" b="1" dirty="0">
                <a:latin typeface="+mj-lt"/>
                <a:ea typeface="+mj-ea"/>
                <a:cs typeface="+mj-cs"/>
              </a:rPr>
              <a:t>: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C671514-3604-F7B8-C42F-FFCDF21CB714}"/>
              </a:ext>
            </a:extLst>
          </p:cNvPr>
          <p:cNvSpPr txBox="1"/>
          <p:nvPr/>
        </p:nvSpPr>
        <p:spPr>
          <a:xfrm>
            <a:off x="2693194" y="1703207"/>
            <a:ext cx="680561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b="1" dirty="0"/>
              <a:t>1. Qual a quantidade de líquidos que devo tomar um </a:t>
            </a:r>
            <a:r>
              <a:rPr lang="pt-BR" b="1" dirty="0" err="1"/>
              <a:t>um</a:t>
            </a:r>
            <a:r>
              <a:rPr lang="pt-BR" b="1" dirty="0"/>
              <a:t> dia?</a:t>
            </a:r>
          </a:p>
          <a:p>
            <a:pPr marL="342900" indent="-342900" algn="ctr">
              <a:buFont typeface="+mj-lt"/>
              <a:buAutoNum type="alphaLcParenR"/>
              <a:defRPr/>
            </a:pPr>
            <a:r>
              <a:rPr lang="pt-BR" dirty="0"/>
              <a:t>500 ml</a:t>
            </a:r>
          </a:p>
          <a:p>
            <a:pPr marL="342900" indent="-342900" algn="ctr">
              <a:buFont typeface="+mj-lt"/>
              <a:buAutoNum type="alphaLcParenR"/>
              <a:defRPr/>
            </a:pPr>
            <a:r>
              <a:rPr lang="pt-BR" dirty="0"/>
              <a:t>1 litro</a:t>
            </a:r>
          </a:p>
          <a:p>
            <a:pPr marL="342900" indent="-342900" algn="ctr">
              <a:buFont typeface="+mj-lt"/>
              <a:buAutoNum type="alphaLcParenR"/>
              <a:defRPr/>
            </a:pPr>
            <a:r>
              <a:rPr lang="pt-BR" dirty="0"/>
              <a:t>Mais de 1 litro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E253D8F-2758-9ED7-EC53-C22E060AA549}"/>
              </a:ext>
            </a:extLst>
          </p:cNvPr>
          <p:cNvSpPr txBox="1"/>
          <p:nvPr/>
        </p:nvSpPr>
        <p:spPr>
          <a:xfrm>
            <a:off x="2888455" y="2968445"/>
            <a:ext cx="6415088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/>
              <a:t>2. </a:t>
            </a:r>
            <a:r>
              <a:rPr lang="en-US" b="1" dirty="0" err="1"/>
              <a:t>Quantas</a:t>
            </a:r>
            <a:r>
              <a:rPr lang="en-US" b="1" dirty="0"/>
              <a:t> </a:t>
            </a:r>
            <a:r>
              <a:rPr lang="en-US" b="1" dirty="0" err="1"/>
              <a:t>vezes</a:t>
            </a:r>
            <a:r>
              <a:rPr lang="en-US" b="1" dirty="0"/>
              <a:t> </a:t>
            </a:r>
            <a:r>
              <a:rPr lang="en-US" b="1" dirty="0" err="1"/>
              <a:t>devo</a:t>
            </a:r>
            <a:r>
              <a:rPr lang="en-US" b="1" dirty="0"/>
              <a:t> </a:t>
            </a:r>
            <a:r>
              <a:rPr lang="en-US" b="1" dirty="0" err="1"/>
              <a:t>ir</a:t>
            </a:r>
            <a:r>
              <a:rPr lang="en-US" b="1" dirty="0"/>
              <a:t> </a:t>
            </a:r>
            <a:r>
              <a:rPr lang="en-US" b="1" dirty="0" err="1"/>
              <a:t>ao</a:t>
            </a:r>
            <a:r>
              <a:rPr lang="en-US" b="1" dirty="0"/>
              <a:t> </a:t>
            </a:r>
            <a:r>
              <a:rPr lang="en-US" b="1" dirty="0" err="1"/>
              <a:t>banheiro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dia</a:t>
            </a:r>
            <a:r>
              <a:rPr lang="en-US" b="1" dirty="0"/>
              <a:t>?</a:t>
            </a:r>
          </a:p>
          <a:p>
            <a:pPr marL="342900" indent="-342900" algn="ctr">
              <a:buFont typeface="+mj-lt"/>
              <a:buAutoNum type="alphaLcParenR"/>
              <a:defRPr/>
            </a:pPr>
            <a:r>
              <a:rPr lang="en-US" dirty="0"/>
              <a:t>3 </a:t>
            </a:r>
            <a:r>
              <a:rPr lang="en-US" dirty="0" err="1"/>
              <a:t>vezes</a:t>
            </a:r>
            <a:endParaRPr lang="en-US" dirty="0"/>
          </a:p>
          <a:p>
            <a:pPr marL="342900" indent="-342900" algn="ctr">
              <a:buFont typeface="+mj-lt"/>
              <a:buAutoNum type="alphaLcParenR"/>
              <a:defRPr/>
            </a:pPr>
            <a:r>
              <a:rPr lang="en-US" dirty="0"/>
              <a:t>4 </a:t>
            </a:r>
            <a:r>
              <a:rPr lang="en-US" dirty="0" err="1"/>
              <a:t>vezes</a:t>
            </a:r>
            <a:endParaRPr lang="en-US" dirty="0"/>
          </a:p>
          <a:p>
            <a:pPr marL="342900" indent="-342900" algn="ctr">
              <a:buFont typeface="+mj-lt"/>
              <a:buAutoNum type="alphaLcParenR"/>
              <a:defRPr/>
            </a:pPr>
            <a:r>
              <a:rPr lang="en-US" dirty="0"/>
              <a:t>5 </a:t>
            </a:r>
            <a:r>
              <a:rPr lang="en-US" dirty="0" err="1"/>
              <a:t>vezes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mais</a:t>
            </a:r>
            <a:endParaRPr lang="en-US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AAFEF06-D72A-4FEF-D4FE-4206B5962FCA}"/>
              </a:ext>
            </a:extLst>
          </p:cNvPr>
          <p:cNvSpPr txBox="1"/>
          <p:nvPr/>
        </p:nvSpPr>
        <p:spPr>
          <a:xfrm>
            <a:off x="1471612" y="4389176"/>
            <a:ext cx="92487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/>
              <a:t>3. </a:t>
            </a:r>
            <a:r>
              <a:rPr lang="en-US" b="1" dirty="0" err="1"/>
              <a:t>Até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idade</a:t>
            </a:r>
            <a:r>
              <a:rPr lang="en-US" b="1" dirty="0"/>
              <a:t> é normal </a:t>
            </a:r>
            <a:r>
              <a:rPr lang="en-US" b="1" dirty="0" err="1"/>
              <a:t>fazer</a:t>
            </a:r>
            <a:r>
              <a:rPr lang="en-US" b="1" dirty="0"/>
              <a:t> </a:t>
            </a:r>
            <a:r>
              <a:rPr lang="en-US" b="1" dirty="0" err="1"/>
              <a:t>xixi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cama</a:t>
            </a:r>
            <a:r>
              <a:rPr lang="en-US" b="1" dirty="0"/>
              <a:t>?</a:t>
            </a:r>
          </a:p>
          <a:p>
            <a:pPr marL="342900" indent="-342900" algn="ctr">
              <a:buFont typeface="+mj-lt"/>
              <a:buAutoNum type="alphaLcParenR"/>
              <a:defRPr/>
            </a:pPr>
            <a:r>
              <a:rPr lang="pt-BR" dirty="0"/>
              <a:t>3 anos </a:t>
            </a:r>
          </a:p>
          <a:p>
            <a:pPr marL="342900" indent="-342900" algn="ctr">
              <a:buFont typeface="+mj-lt"/>
              <a:buAutoNum type="alphaLcParenR"/>
              <a:defRPr/>
            </a:pPr>
            <a:r>
              <a:rPr lang="pt-BR" dirty="0"/>
              <a:t>5 anos</a:t>
            </a:r>
          </a:p>
          <a:p>
            <a:pPr marL="342900" indent="-342900" algn="ctr">
              <a:buFont typeface="+mj-lt"/>
              <a:buAutoNum type="alphaLcParenR"/>
              <a:defRPr/>
            </a:pPr>
            <a:r>
              <a:rPr lang="pt-BR" dirty="0"/>
              <a:t>7 anos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CE9D02E-9CF8-B234-AF38-2724B7A24FA7}"/>
              </a:ext>
            </a:extLst>
          </p:cNvPr>
          <p:cNvSpPr txBox="1"/>
          <p:nvPr/>
        </p:nvSpPr>
        <p:spPr>
          <a:xfrm>
            <a:off x="3877469" y="5746488"/>
            <a:ext cx="4437062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b="1" dirty="0"/>
              <a:t>4. Criança pode ter pedra nos rins?</a:t>
            </a:r>
          </a:p>
          <a:p>
            <a:pPr marL="342900" indent="-342900" algn="ctr">
              <a:buFont typeface="+mj-lt"/>
              <a:buAutoNum type="alphaLcParenR"/>
              <a:defRPr/>
            </a:pPr>
            <a:r>
              <a:rPr lang="pt-BR" dirty="0"/>
              <a:t>Sim</a:t>
            </a:r>
          </a:p>
          <a:p>
            <a:pPr marL="342900" indent="-342900" algn="ctr">
              <a:buFont typeface="+mj-lt"/>
              <a:buAutoNum type="alphaLcParenR"/>
              <a:defRPr/>
            </a:pPr>
            <a:r>
              <a:rPr lang="pt-BR" dirty="0"/>
              <a:t>Não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2B5AE23-BCC1-583E-7683-3060F6EC5927}"/>
              </a:ext>
            </a:extLst>
          </p:cNvPr>
          <p:cNvGraphicFramePr>
            <a:graphicFrameLocks noGrp="1"/>
          </p:cNvGraphicFramePr>
          <p:nvPr/>
        </p:nvGraphicFramePr>
        <p:xfrm>
          <a:off x="4518025" y="2689225"/>
          <a:ext cx="5419726" cy="2889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5118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Idade</a:t>
                      </a: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Total líquidos por dia</a:t>
                      </a:r>
                    </a:p>
                  </a:txBody>
                  <a:tcPr marL="91439" marR="91439" marT="45732" marB="4573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44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4-8 anos</a:t>
                      </a: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1000-1400 ml</a:t>
                      </a:r>
                    </a:p>
                  </a:txBody>
                  <a:tcPr marL="91439" marR="91439" marT="45732" marB="4573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44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9-13 anos</a:t>
                      </a: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1400-2300 ml</a:t>
                      </a:r>
                    </a:p>
                  </a:txBody>
                  <a:tcPr marL="91439" marR="91439" marT="45732" marB="4573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44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14-18 anos</a:t>
                      </a: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2100-3200 ml</a:t>
                      </a:r>
                    </a:p>
                  </a:txBody>
                  <a:tcPr marL="91439" marR="91439" marT="45732" marB="4573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475" name="Título 1">
            <a:extLst>
              <a:ext uri="{FF2B5EF4-FFF2-40B4-BE49-F238E27FC236}">
                <a16:creationId xmlns:a16="http://schemas.microsoft.com/office/drawing/2014/main" id="{4FB68FFD-A5DB-AB21-81CC-E9B1F81F4B64}"/>
              </a:ext>
            </a:extLst>
          </p:cNvPr>
          <p:cNvSpPr txBox="1">
            <a:spLocks/>
          </p:cNvSpPr>
          <p:nvPr/>
        </p:nvSpPr>
        <p:spPr bwMode="auto">
          <a:xfrm>
            <a:off x="3333750" y="663575"/>
            <a:ext cx="823753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pt-BR" sz="3200" b="1">
                <a:latin typeface="Aptos Display" panose="020B0004020202020204" pitchFamily="34" charset="0"/>
              </a:rPr>
              <a:t>QUAL A QUANTIDADE DE LÍQUIDO QUE DEVO TOMAR POR DIA ? </a:t>
            </a:r>
          </a:p>
        </p:txBody>
      </p:sp>
      <p:pic>
        <p:nvPicPr>
          <p:cNvPr id="19476" name="Gráfico 6" descr="Garrafa de água com preenchimento sólido">
            <a:extLst>
              <a:ext uri="{FF2B5EF4-FFF2-40B4-BE49-F238E27FC236}">
                <a16:creationId xmlns:a16="http://schemas.microsoft.com/office/drawing/2014/main" id="{EF10C3C2-5C72-540B-A5EA-232196774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013" y="2424113"/>
            <a:ext cx="3560763" cy="356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7" name="CaixaDeTexto 4">
            <a:extLst>
              <a:ext uri="{FF2B5EF4-FFF2-40B4-BE49-F238E27FC236}">
                <a16:creationId xmlns:a16="http://schemas.microsoft.com/office/drawing/2014/main" id="{C567ADAE-5DBB-512E-62AE-919032B51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263" y="5965825"/>
            <a:ext cx="3252787" cy="64611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/>
              <a:t>Letra C</a:t>
            </a:r>
            <a:r>
              <a:rPr lang="pt-BR" altLang="pt-BR"/>
              <a:t>:</a:t>
            </a:r>
          </a:p>
          <a:p>
            <a:pPr eaLnBrk="1" hangingPunct="1"/>
            <a:r>
              <a:rPr lang="pt-BR" altLang="pt-BR"/>
              <a:t>Mais de um litro por 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F5CF3C-B607-FE30-6152-A628546284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175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1">
            <a:extLst>
              <a:ext uri="{FF2B5EF4-FFF2-40B4-BE49-F238E27FC236}">
                <a16:creationId xmlns:a16="http://schemas.microsoft.com/office/drawing/2014/main" id="{384E9EA7-D3AE-86A5-5FB0-9ACA07C40E8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88950" y="1119188"/>
            <a:ext cx="4619625" cy="46196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484" name="Título 1">
            <a:extLst>
              <a:ext uri="{FF2B5EF4-FFF2-40B4-BE49-F238E27FC236}">
                <a16:creationId xmlns:a16="http://schemas.microsoft.com/office/drawing/2014/main" id="{C4C4862B-1796-B68D-0F0F-F303DDB3D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575" y="1397000"/>
            <a:ext cx="3240088" cy="4064000"/>
          </a:xfrm>
        </p:spPr>
        <p:txBody>
          <a:bodyPr/>
          <a:lstStyle/>
          <a:p>
            <a:pPr algn="ctr" eaLnBrk="1" hangingPunct="1"/>
            <a:r>
              <a:rPr lang="en-US" altLang="pt-BR" sz="3600" b="1"/>
              <a:t>QUANTAS VEZES DEVO IR AO BANHEIRO POR DIA?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758E1C6-5E6D-E2DA-B337-8DF6A734451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09638" y="4781550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Espaço Reservado para Texto 3">
            <a:extLst>
              <a:ext uri="{FF2B5EF4-FFF2-40B4-BE49-F238E27FC236}">
                <a16:creationId xmlns:a16="http://schemas.microsoft.com/office/drawing/2014/main" id="{4BAB2280-DF2D-C7B9-D32B-185D5422183F}"/>
              </a:ext>
            </a:extLst>
          </p:cNvPr>
          <p:cNvSpPr txBox="1">
            <a:spLocks/>
          </p:cNvSpPr>
          <p:nvPr/>
        </p:nvSpPr>
        <p:spPr>
          <a:xfrm>
            <a:off x="5127625" y="1304925"/>
            <a:ext cx="6440488" cy="53562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-228600" fontAlgn="auto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400" b="1" dirty="0"/>
          </a:p>
          <a:p>
            <a:pPr marL="228600" lvl="1" indent="-228600" fontAlgn="auto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/>
              <a:t>Ao </a:t>
            </a:r>
            <a:r>
              <a:rPr lang="en-US" sz="2400" b="1" dirty="0" err="1"/>
              <a:t>acordar</a:t>
            </a:r>
            <a:endParaRPr lang="en-US" sz="2400" b="1" dirty="0"/>
          </a:p>
          <a:p>
            <a:pPr marL="228600" lvl="1" indent="-228600" fontAlgn="auto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/>
              <a:t>Meio</a:t>
            </a:r>
            <a:r>
              <a:rPr lang="en-US" sz="2400" b="1" dirty="0"/>
              <a:t> da </a:t>
            </a:r>
            <a:r>
              <a:rPr lang="en-US" sz="2400" b="1" dirty="0" err="1"/>
              <a:t>manhã</a:t>
            </a:r>
            <a:endParaRPr lang="en-US" sz="2400" b="1" dirty="0"/>
          </a:p>
          <a:p>
            <a:pPr marL="228600" lvl="1" indent="-228600" fontAlgn="auto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/>
              <a:t>Almoço</a:t>
            </a:r>
            <a:endParaRPr lang="en-US" sz="2400" b="1" dirty="0"/>
          </a:p>
          <a:p>
            <a:pPr marL="228600" lvl="1" indent="-228600" fontAlgn="auto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/>
              <a:t>Meio</a:t>
            </a:r>
            <a:r>
              <a:rPr lang="en-US" sz="2400" b="1" dirty="0"/>
              <a:t> da </a:t>
            </a:r>
            <a:r>
              <a:rPr lang="en-US" sz="2400" b="1" dirty="0" err="1"/>
              <a:t>tarde</a:t>
            </a:r>
            <a:endParaRPr lang="en-US" sz="2400" b="1" dirty="0"/>
          </a:p>
          <a:p>
            <a:pPr marL="228600" lvl="1" indent="-228600" fontAlgn="auto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/>
              <a:t>Fim</a:t>
            </a:r>
            <a:r>
              <a:rPr lang="en-US" sz="2400" b="1" dirty="0"/>
              <a:t> de </a:t>
            </a:r>
            <a:r>
              <a:rPr lang="en-US" sz="2400" b="1" dirty="0" err="1"/>
              <a:t>tarde</a:t>
            </a:r>
            <a:endParaRPr lang="en-US" sz="2400" b="1" dirty="0"/>
          </a:p>
          <a:p>
            <a:pPr marL="228600" lvl="1" indent="-228600" fontAlgn="auto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/>
              <a:t>Antes de </a:t>
            </a:r>
            <a:r>
              <a:rPr lang="en-US" sz="2400" b="1" dirty="0" err="1"/>
              <a:t>dormir</a:t>
            </a:r>
            <a:endParaRPr lang="en-US" sz="2400" b="1" dirty="0"/>
          </a:p>
          <a:p>
            <a:pPr marL="0" lvl="1" indent="-228600" fontAlgn="auto">
              <a:spcBef>
                <a:spcPts val="1000"/>
              </a:spcBef>
              <a:spcAft>
                <a:spcPts val="0"/>
              </a:spcAft>
              <a:defRPr/>
            </a:pPr>
            <a:endParaRPr lang="en-US" sz="2400" b="1" dirty="0"/>
          </a:p>
          <a:p>
            <a:pPr indent="-228600" algn="ctr" fontAlgn="auto">
              <a:spcAft>
                <a:spcPts val="0"/>
              </a:spcAft>
              <a:defRPr/>
            </a:pPr>
            <a:r>
              <a:rPr lang="en-US" sz="2800" b="1" dirty="0"/>
              <a:t>ISSO QUER DIZER QUE PRECISA IR NO BANHEIRO NO RECREIO DA ESCOLA!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E974B05-F024-5E65-729D-1C1FC22FB562}"/>
              </a:ext>
            </a:extLst>
          </p:cNvPr>
          <p:cNvSpPr txBox="1"/>
          <p:nvPr/>
        </p:nvSpPr>
        <p:spPr>
          <a:xfrm>
            <a:off x="5876925" y="749300"/>
            <a:ext cx="5545138" cy="7381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lvl="1" algn="ctr">
              <a:defRPr/>
            </a:pPr>
            <a:r>
              <a:rPr lang="en-US" sz="2400" b="1" dirty="0"/>
              <a:t>5 - 7 VEZES POR DIA</a:t>
            </a:r>
          </a:p>
          <a:p>
            <a:pPr>
              <a:defRPr/>
            </a:pPr>
            <a:endParaRPr lang="pt-BR" dirty="0"/>
          </a:p>
        </p:txBody>
      </p:sp>
      <p:sp>
        <p:nvSpPr>
          <p:cNvPr id="20488" name="CaixaDeTexto 11">
            <a:extLst>
              <a:ext uri="{FF2B5EF4-FFF2-40B4-BE49-F238E27FC236}">
                <a16:creationId xmlns:a16="http://schemas.microsoft.com/office/drawing/2014/main" id="{C58794B2-5B78-7116-A6BB-60F6AB4BE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88" y="373063"/>
            <a:ext cx="2952750" cy="64611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/>
              <a:t>Letra C</a:t>
            </a:r>
            <a:r>
              <a:rPr lang="pt-BR" altLang="pt-BR"/>
              <a:t>:</a:t>
            </a:r>
          </a:p>
          <a:p>
            <a:pPr eaLnBrk="1" hangingPunct="1"/>
            <a:r>
              <a:rPr lang="pt-BR" altLang="pt-BR"/>
              <a:t>5 vezes ou mais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2" name="Rectangle 21511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14" name="Freeform: Shape 21513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506" name="Título 1">
            <a:extLst>
              <a:ext uri="{FF2B5EF4-FFF2-40B4-BE49-F238E27FC236}">
                <a16:creationId xmlns:a16="http://schemas.microsoft.com/office/drawing/2014/main" id="{C872889A-67FE-603C-DE35-E535269D1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390525"/>
            <a:ext cx="10909640" cy="15103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/>
            <a:r>
              <a:rPr lang="en-US" altLang="pt-BR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Como sentar na privada:</a:t>
            </a:r>
          </a:p>
        </p:txBody>
      </p:sp>
      <p:sp>
        <p:nvSpPr>
          <p:cNvPr id="21516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07" name="Picture 2" descr="Posição correta para evacuar. O que deve saber? : Fisioglobal">
            <a:extLst>
              <a:ext uri="{FF2B5EF4-FFF2-40B4-BE49-F238E27FC236}">
                <a16:creationId xmlns:a16="http://schemas.microsoft.com/office/drawing/2014/main" id="{188DF551-03CE-DD0E-A572-FF210528C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61412" y="3067050"/>
            <a:ext cx="7066127" cy="301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7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ítulo 1">
            <a:extLst>
              <a:ext uri="{FF2B5EF4-FFF2-40B4-BE49-F238E27FC236}">
                <a16:creationId xmlns:a16="http://schemas.microsoft.com/office/drawing/2014/main" id="{17F48E0F-C689-0DF7-D7B4-B58762F07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8337" y="84842"/>
            <a:ext cx="8315325" cy="2409825"/>
          </a:xfrm>
        </p:spPr>
        <p:txBody>
          <a:bodyPr/>
          <a:lstStyle/>
          <a:p>
            <a:pPr algn="ctr" eaLnBrk="1" hangingPunct="1"/>
            <a:r>
              <a:rPr lang="en-US" altLang="pt-BR" sz="3600" b="1"/>
              <a:t>SABE POR QUE ALGUNS ADOLESCENTES PERDEM URINA NA ROUPA DURANTE O DIA?</a:t>
            </a:r>
          </a:p>
        </p:txBody>
      </p:sp>
      <p:graphicFrame>
        <p:nvGraphicFramePr>
          <p:cNvPr id="6" name="Espaço Reservado para Texto 3">
            <a:extLst>
              <a:ext uri="{FF2B5EF4-FFF2-40B4-BE49-F238E27FC236}">
                <a16:creationId xmlns:a16="http://schemas.microsoft.com/office/drawing/2014/main" id="{8DEE9902-116A-E160-AF75-70B923C589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5120987"/>
              </p:ext>
            </p:extLst>
          </p:nvPr>
        </p:nvGraphicFramePr>
        <p:xfrm>
          <a:off x="1070549" y="2696066"/>
          <a:ext cx="10050902" cy="4077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560" name="Rectangle 2355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62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5" name="CaixaDeTexto 3">
            <a:extLst>
              <a:ext uri="{FF2B5EF4-FFF2-40B4-BE49-F238E27FC236}">
                <a16:creationId xmlns:a16="http://schemas.microsoft.com/office/drawing/2014/main" id="{BC44D7F9-4C47-E82D-5E9E-E1C92E1C4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936" y="2660904"/>
            <a:ext cx="4818888" cy="354787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200" b="1">
                <a:latin typeface="+mn-lt"/>
                <a:cs typeface="+mn-cs"/>
              </a:rPr>
              <a:t>E você, como está se cuidando?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pt-BR" sz="2200"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200">
                <a:latin typeface="+mn-lt"/>
                <a:cs typeface="+mn-cs"/>
              </a:rPr>
              <a:t>Está se hidratando?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200">
                <a:latin typeface="+mn-lt"/>
                <a:cs typeface="+mn-cs"/>
              </a:rPr>
              <a:t>Tem ido ao banheiro na frequência correta?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200">
                <a:latin typeface="+mn-lt"/>
                <a:cs typeface="+mn-cs"/>
              </a:rPr>
              <a:t>Importante olhar para o nosso corpo para reconhecer que está tudo funcionando bem...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24774A3-D74E-902D-FE76-83BBFB3E8F8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3995" t="11272" r="54536" b="4743"/>
          <a:stretch/>
        </p:blipFill>
        <p:spPr>
          <a:xfrm>
            <a:off x="6970749" y="640080"/>
            <a:ext cx="3715565" cy="55778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Viêm đường tiết niệu nam: Nguyên nhân, biến chứng và cách điều trị">
            <a:extLst>
              <a:ext uri="{FF2B5EF4-FFF2-40B4-BE49-F238E27FC236}">
                <a16:creationId xmlns:a16="http://schemas.microsoft.com/office/drawing/2014/main" id="{231A6CEF-9025-71C1-A52E-F05994A4E1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14970"/>
          <a:stretch/>
        </p:blipFill>
        <p:spPr bwMode="auto">
          <a:xfrm>
            <a:off x="7194550" y="476250"/>
            <a:ext cx="3505200" cy="2160588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</p:pic>
      <p:sp>
        <p:nvSpPr>
          <p:cNvPr id="24579" name="Título 13">
            <a:extLst>
              <a:ext uri="{FF2B5EF4-FFF2-40B4-BE49-F238E27FC236}">
                <a16:creationId xmlns:a16="http://schemas.microsoft.com/office/drawing/2014/main" id="{DAE1056C-86D8-5773-20FF-DC6789715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pPr eaLnBrk="1" hangingPunct="1"/>
            <a:r>
              <a:rPr lang="pt-BR" altLang="pt-BR" b="1"/>
              <a:t>SE VOCÊ...</a:t>
            </a:r>
          </a:p>
        </p:txBody>
      </p:sp>
      <p:sp>
        <p:nvSpPr>
          <p:cNvPr id="24580" name="Espaço Reservado para Texto 15">
            <a:extLst>
              <a:ext uri="{FF2B5EF4-FFF2-40B4-BE49-F238E27FC236}">
                <a16:creationId xmlns:a16="http://schemas.microsoft.com/office/drawing/2014/main" id="{D62A1C08-687F-CD0D-7B14-FC3CD2AE369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559960" y="3958432"/>
            <a:ext cx="5162550" cy="1339735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pt-BR" altLang="pt-BR" sz="3200" dirty="0"/>
              <a:t> </a:t>
            </a:r>
            <a:r>
              <a:rPr lang="pt-BR" altLang="pt-BR" sz="3200" b="1" dirty="0"/>
              <a:t>PRECISA PROGRAMAR E FAZER “XIXI” DE 3/3 HORAS.</a:t>
            </a:r>
            <a:endParaRPr lang="pt-BR" altLang="pt-BR" sz="3200" dirty="0"/>
          </a:p>
        </p:txBody>
      </p:sp>
      <p:graphicFrame>
        <p:nvGraphicFramePr>
          <p:cNvPr id="1036" name="Espaço Reservado para Conteúdo 14">
            <a:extLst>
              <a:ext uri="{FF2B5EF4-FFF2-40B4-BE49-F238E27FC236}">
                <a16:creationId xmlns:a16="http://schemas.microsoft.com/office/drawing/2014/main" id="{62310680-2CA4-248F-3B90-12E52122BE0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58869341"/>
              </p:ext>
            </p:extLst>
          </p:nvPr>
        </p:nvGraphicFramePr>
        <p:xfrm>
          <a:off x="387350" y="1695451"/>
          <a:ext cx="5384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3">
            <a:extLst>
              <a:ext uri="{FF2B5EF4-FFF2-40B4-BE49-F238E27FC236}">
                <a16:creationId xmlns:a16="http://schemas.microsoft.com/office/drawing/2014/main" id="{D5B8B819-6079-E3F7-B191-E646A2498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2388"/>
            <a:ext cx="10972800" cy="1143000"/>
          </a:xfrm>
        </p:spPr>
        <p:txBody>
          <a:bodyPr/>
          <a:lstStyle/>
          <a:p>
            <a:pPr eaLnBrk="1" hangingPunct="1"/>
            <a:r>
              <a:rPr lang="pt-BR" altLang="pt-BR" b="1"/>
              <a:t>SE VOCÊ...</a:t>
            </a:r>
          </a:p>
        </p:txBody>
      </p:sp>
      <p:sp>
        <p:nvSpPr>
          <p:cNvPr id="25603" name="Espaço Reservado para Texto 15">
            <a:extLst>
              <a:ext uri="{FF2B5EF4-FFF2-40B4-BE49-F238E27FC236}">
                <a16:creationId xmlns:a16="http://schemas.microsoft.com/office/drawing/2014/main" id="{BD9D4712-9466-550B-C42D-9733A937F42D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7410450" y="3863975"/>
            <a:ext cx="4238625" cy="4525963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pt-BR" altLang="pt-BR" sz="3600" b="1"/>
              <a:t>SUA BEXIGA ESTÁ HIPERATIVA. PRECISA DE TRATAMENTO!</a:t>
            </a:r>
          </a:p>
        </p:txBody>
      </p:sp>
      <p:graphicFrame>
        <p:nvGraphicFramePr>
          <p:cNvPr id="1036" name="Espaço Reservado para Conteúdo 14">
            <a:extLst>
              <a:ext uri="{FF2B5EF4-FFF2-40B4-BE49-F238E27FC236}">
                <a16:creationId xmlns:a16="http://schemas.microsoft.com/office/drawing/2014/main" id="{FB0E2C8C-4E81-CA25-4817-35038200689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91134052"/>
              </p:ext>
            </p:extLst>
          </p:nvPr>
        </p:nvGraphicFramePr>
        <p:xfrm>
          <a:off x="120649" y="1195691"/>
          <a:ext cx="6722719" cy="552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" name="Picture 8" descr="ADET SUPERAÇÃO: Bexiga hiperativa">
            <a:extLst>
              <a:ext uri="{FF2B5EF4-FFF2-40B4-BE49-F238E27FC236}">
                <a16:creationId xmlns:a16="http://schemas.microsoft.com/office/drawing/2014/main" id="{CA233DAB-A830-E065-3AF2-35AFFA48C6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/>
          <a:srcRect t="16969" b="28485"/>
          <a:stretch/>
        </p:blipFill>
        <p:spPr bwMode="auto">
          <a:xfrm>
            <a:off x="7637463" y="730250"/>
            <a:ext cx="3944937" cy="2152650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1">
            <a:extLst>
              <a:ext uri="{FF2B5EF4-FFF2-40B4-BE49-F238E27FC236}">
                <a16:creationId xmlns:a16="http://schemas.microsoft.com/office/drawing/2014/main" id="{7C710601-F32E-5C6C-2DDB-EE00F2160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663" y="420688"/>
            <a:ext cx="9893300" cy="1558925"/>
          </a:xfrm>
        </p:spPr>
        <p:txBody>
          <a:bodyPr anchor="ctr"/>
          <a:lstStyle/>
          <a:p>
            <a:pPr algn="ctr" eaLnBrk="1" hangingPunct="1"/>
            <a:r>
              <a:rPr lang="en-US" altLang="pt-BR" b="1"/>
              <a:t>PERDA DE URINA NA CAMA DURANTE O SONO</a:t>
            </a:r>
            <a:br>
              <a:rPr lang="en-US" altLang="pt-BR" b="1"/>
            </a:br>
            <a:r>
              <a:rPr lang="en-US" altLang="pt-BR" b="1"/>
              <a:t> </a:t>
            </a:r>
            <a:br>
              <a:rPr lang="en-US" altLang="pt-BR" b="1"/>
            </a:br>
            <a:r>
              <a:rPr lang="en-US" altLang="pt-BR" b="1"/>
              <a:t>Isso tem nome e se chama: ENURESE</a:t>
            </a:r>
          </a:p>
        </p:txBody>
      </p:sp>
      <p:graphicFrame>
        <p:nvGraphicFramePr>
          <p:cNvPr id="6" name="Espaço Reservado para Texto 3">
            <a:extLst>
              <a:ext uri="{FF2B5EF4-FFF2-40B4-BE49-F238E27FC236}">
                <a16:creationId xmlns:a16="http://schemas.microsoft.com/office/drawing/2014/main" id="{E2BAC95D-A6DE-9CF5-4D56-BC1A1040CE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3876173"/>
              </p:ext>
            </p:extLst>
          </p:nvPr>
        </p:nvGraphicFramePr>
        <p:xfrm>
          <a:off x="463484" y="1610679"/>
          <a:ext cx="11112629" cy="5040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58" name="Rectangle 27657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50" name="Título 1">
            <a:extLst>
              <a:ext uri="{FF2B5EF4-FFF2-40B4-BE49-F238E27FC236}">
                <a16:creationId xmlns:a16="http://schemas.microsoft.com/office/drawing/2014/main" id="{1FA48CDF-1055-8F55-4651-B67C2515D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/>
            <a:r>
              <a:rPr lang="en-US" altLang="pt-BR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PERDA DE URINA NA CAMA DURANTE O SONO</a:t>
            </a:r>
          </a:p>
        </p:txBody>
      </p:sp>
      <p:sp>
        <p:nvSpPr>
          <p:cNvPr id="27660" name="Rectangle 27659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62" name="Rectangle 27661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BD38EADB-2727-2FAC-CB94-CCF9A97D076E}"/>
              </a:ext>
            </a:extLst>
          </p:cNvPr>
          <p:cNvSpPr txBox="1"/>
          <p:nvPr/>
        </p:nvSpPr>
        <p:spPr>
          <a:xfrm>
            <a:off x="496919" y="2389218"/>
            <a:ext cx="4530898" cy="3639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 algn="ctr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400" b="1" dirty="0">
              <a:latin typeface="+mn-lt"/>
              <a:cs typeface="+mn-cs"/>
            </a:endParaRPr>
          </a:p>
          <a:p>
            <a:pPr indent="-228600" algn="ctr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n-lt"/>
                <a:cs typeface="+mn-cs"/>
              </a:rPr>
              <a:t>É normal </a:t>
            </a:r>
            <a:r>
              <a:rPr lang="en-US" sz="2400" dirty="0" err="1">
                <a:latin typeface="+mn-lt"/>
                <a:cs typeface="+mn-cs"/>
              </a:rPr>
              <a:t>fazer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xixi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na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cama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b="1" dirty="0" err="1">
                <a:latin typeface="+mn-lt"/>
                <a:cs typeface="+mn-cs"/>
              </a:rPr>
              <a:t>até</a:t>
            </a:r>
            <a:r>
              <a:rPr lang="en-US" sz="2400" b="1" dirty="0">
                <a:latin typeface="+mn-lt"/>
                <a:cs typeface="+mn-cs"/>
              </a:rPr>
              <a:t> </a:t>
            </a:r>
            <a:r>
              <a:rPr lang="en-US" sz="2400" b="1" dirty="0" err="1">
                <a:latin typeface="+mn-lt"/>
                <a:cs typeface="+mn-cs"/>
              </a:rPr>
              <a:t>os</a:t>
            </a:r>
            <a:r>
              <a:rPr lang="en-US" sz="2400" b="1" dirty="0">
                <a:latin typeface="+mn-lt"/>
                <a:cs typeface="+mn-cs"/>
              </a:rPr>
              <a:t> 5 </a:t>
            </a:r>
            <a:r>
              <a:rPr lang="en-US" sz="2400" b="1" dirty="0" err="1">
                <a:latin typeface="+mn-lt"/>
                <a:cs typeface="+mn-cs"/>
              </a:rPr>
              <a:t>anos</a:t>
            </a:r>
            <a:endParaRPr lang="en-US" sz="2400" b="1" dirty="0">
              <a:latin typeface="+mn-lt"/>
              <a:cs typeface="+mn-cs"/>
            </a:endParaRPr>
          </a:p>
          <a:p>
            <a:pPr indent="-228600" algn="ctr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400" b="1" dirty="0">
              <a:latin typeface="+mn-lt"/>
              <a:cs typeface="+mn-cs"/>
            </a:endParaRPr>
          </a:p>
          <a:p>
            <a:pPr indent="-228600" algn="ctr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>
                <a:latin typeface="+mn-lt"/>
                <a:cs typeface="+mn-cs"/>
              </a:rPr>
              <a:t>Após</a:t>
            </a:r>
            <a:r>
              <a:rPr lang="en-US" sz="2400" b="1" dirty="0">
                <a:latin typeface="+mn-lt"/>
                <a:cs typeface="+mn-cs"/>
              </a:rPr>
              <a:t> </a:t>
            </a:r>
            <a:r>
              <a:rPr lang="en-US" sz="2400" b="1" dirty="0" err="1">
                <a:latin typeface="+mn-lt"/>
                <a:cs typeface="+mn-cs"/>
              </a:rPr>
              <a:t>os</a:t>
            </a:r>
            <a:r>
              <a:rPr lang="en-US" sz="2400" b="1" dirty="0">
                <a:latin typeface="+mn-lt"/>
                <a:cs typeface="+mn-cs"/>
              </a:rPr>
              <a:t> 5 </a:t>
            </a:r>
            <a:r>
              <a:rPr lang="en-US" sz="2400" b="1" dirty="0" err="1">
                <a:latin typeface="+mn-lt"/>
                <a:cs typeface="+mn-cs"/>
              </a:rPr>
              <a:t>anos</a:t>
            </a:r>
            <a:r>
              <a:rPr lang="en-US" sz="2400" b="1" dirty="0">
                <a:latin typeface="+mn-lt"/>
                <a:cs typeface="+mn-cs"/>
              </a:rPr>
              <a:t>: </a:t>
            </a:r>
          </a:p>
          <a:p>
            <a:pPr marL="457200" indent="-228600" algn="ctr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err="1">
                <a:latin typeface="+mn-lt"/>
                <a:cs typeface="+mn-cs"/>
              </a:rPr>
              <a:t>Tem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tratamento</a:t>
            </a:r>
            <a:endParaRPr lang="en-US" sz="2400" dirty="0">
              <a:latin typeface="+mn-lt"/>
              <a:cs typeface="+mn-cs"/>
            </a:endParaRPr>
          </a:p>
          <a:p>
            <a:pPr marL="457200" indent="-228600" algn="ctr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err="1">
                <a:latin typeface="+mn-lt"/>
                <a:cs typeface="+mn-cs"/>
              </a:rPr>
              <a:t>Não</a:t>
            </a:r>
            <a:r>
              <a:rPr lang="en-US" sz="2400" dirty="0">
                <a:latin typeface="+mn-lt"/>
                <a:cs typeface="+mn-cs"/>
              </a:rPr>
              <a:t> é </a:t>
            </a:r>
            <a:r>
              <a:rPr lang="en-US" sz="2400" dirty="0" err="1">
                <a:latin typeface="+mn-lt"/>
                <a:cs typeface="+mn-cs"/>
              </a:rPr>
              <a:t>porque</a:t>
            </a:r>
            <a:r>
              <a:rPr lang="en-US" sz="2400" dirty="0">
                <a:latin typeface="+mn-lt"/>
                <a:cs typeface="+mn-cs"/>
              </a:rPr>
              <a:t> a </a:t>
            </a:r>
            <a:r>
              <a:rPr lang="en-US" sz="2400" dirty="0" err="1">
                <a:latin typeface="+mn-lt"/>
                <a:cs typeface="+mn-cs"/>
              </a:rPr>
              <a:t>criança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quer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ou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tem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preguiça</a:t>
            </a:r>
            <a:endParaRPr lang="en-US" sz="2400" dirty="0">
              <a:latin typeface="+mn-lt"/>
              <a:cs typeface="+mn-cs"/>
            </a:endParaRPr>
          </a:p>
          <a:p>
            <a:pPr marL="457200" indent="-228600" algn="ctr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err="1">
                <a:latin typeface="+mn-lt"/>
                <a:cs typeface="+mn-cs"/>
              </a:rPr>
              <a:t>Tem</a:t>
            </a:r>
            <a:r>
              <a:rPr lang="en-US" sz="2400" dirty="0">
                <a:latin typeface="+mn-lt"/>
                <a:cs typeface="+mn-cs"/>
              </a:rPr>
              <a:t> que </a:t>
            </a:r>
            <a:r>
              <a:rPr lang="en-US" sz="2400" dirty="0" err="1">
                <a:latin typeface="+mn-lt"/>
                <a:cs typeface="+mn-cs"/>
              </a:rPr>
              <a:t>buscar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ajuda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médica</a:t>
            </a:r>
            <a:r>
              <a:rPr lang="en-US" sz="2400" dirty="0">
                <a:latin typeface="+mn-lt"/>
                <a:cs typeface="+mn-cs"/>
              </a:rPr>
              <a:t> com </a:t>
            </a:r>
            <a:r>
              <a:rPr lang="en-US" sz="2400" dirty="0" err="1">
                <a:latin typeface="+mn-lt"/>
                <a:cs typeface="+mn-cs"/>
              </a:rPr>
              <a:t>urologista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ou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nefrologista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pediátrico</a:t>
            </a:r>
            <a:endParaRPr lang="en-US" sz="2400" dirty="0">
              <a:latin typeface="+mn-lt"/>
              <a:cs typeface="+mn-cs"/>
            </a:endParaRPr>
          </a:p>
        </p:txBody>
      </p:sp>
      <p:pic>
        <p:nvPicPr>
          <p:cNvPr id="27653" name="Imagem 6" descr="Tela de computador com página de internet informando algo&#10;&#10;Descrição gerada automaticamente">
            <a:extLst>
              <a:ext uri="{FF2B5EF4-FFF2-40B4-BE49-F238E27FC236}">
                <a16:creationId xmlns:a16="http://schemas.microsoft.com/office/drawing/2014/main" id="{5BE87176-8DE4-3EE0-8536-1F631C0A7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0" t="22894" r="47803" b="38586"/>
          <a:stretch>
            <a:fillRect/>
          </a:stretch>
        </p:blipFill>
        <p:spPr bwMode="auto">
          <a:xfrm>
            <a:off x="5911532" y="2656029"/>
            <a:ext cx="5150277" cy="337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4" name="Rectangle 27663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52" name="Retângulo 4">
            <a:extLst>
              <a:ext uri="{FF2B5EF4-FFF2-40B4-BE49-F238E27FC236}">
                <a16:creationId xmlns:a16="http://schemas.microsoft.com/office/drawing/2014/main" id="{C4906C18-397A-433E-FA43-F07D341DB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7771" y="687458"/>
            <a:ext cx="1824038" cy="7232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pt-BR" altLang="pt-BR" b="1" dirty="0"/>
              <a:t>Letra B</a:t>
            </a:r>
            <a:r>
              <a:rPr lang="pt-BR" altLang="pt-BR" dirty="0"/>
              <a:t>:</a:t>
            </a:r>
          </a:p>
          <a:p>
            <a:pPr eaLnBrk="1" hangingPunct="1">
              <a:spcAft>
                <a:spcPts val="600"/>
              </a:spcAft>
            </a:pPr>
            <a:r>
              <a:rPr lang="pt-BR" altLang="pt-BR" dirty="0"/>
              <a:t>Até 5 anos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81" name="Rectangle 28680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674" name="Título 1">
            <a:extLst>
              <a:ext uri="{FF2B5EF4-FFF2-40B4-BE49-F238E27FC236}">
                <a16:creationId xmlns:a16="http://schemas.microsoft.com/office/drawing/2014/main" id="{8074271A-4FAD-CA26-A5B8-C51231E58CB8}"/>
              </a:ext>
            </a:extLst>
          </p:cNvPr>
          <p:cNvSpPr txBox="1">
            <a:spLocks/>
          </p:cNvSpPr>
          <p:nvPr/>
        </p:nvSpPr>
        <p:spPr bwMode="auto">
          <a:xfrm>
            <a:off x="7121966" y="2398984"/>
            <a:ext cx="4195674" cy="205252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pt-BR" sz="4300" b="1" dirty="0">
                <a:latin typeface="+mj-lt"/>
                <a:ea typeface="+mj-ea"/>
                <a:cs typeface="+mj-cs"/>
              </a:rPr>
              <a:t>CRIANÇA TEM PEDRA NOS RINS ???</a:t>
            </a:r>
          </a:p>
        </p:txBody>
      </p:sp>
      <p:sp>
        <p:nvSpPr>
          <p:cNvPr id="28683" name="Oval 28682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675" name="Picture 2" descr="Pedra nos rins: o que é, sintomas, causas e tratamento - Tua Saúde">
            <a:extLst>
              <a:ext uri="{FF2B5EF4-FFF2-40B4-BE49-F238E27FC236}">
                <a16:creationId xmlns:a16="http://schemas.microsoft.com/office/drawing/2014/main" id="{C9732DC4-054A-2DD0-4D3E-CBDB5A91E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0" r="-2" b="-2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5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687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689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8691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3">
            <a:extLst>
              <a:ext uri="{FF2B5EF4-FFF2-40B4-BE49-F238E27FC236}">
                <a16:creationId xmlns:a16="http://schemas.microsoft.com/office/drawing/2014/main" id="{BAEEC698-7A49-479E-D3BE-A8E761AF7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0175" y="5486400"/>
            <a:ext cx="3252788" cy="64611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/>
              <a:t>Letra A</a:t>
            </a:r>
            <a:r>
              <a:rPr lang="pt-BR" altLang="pt-BR"/>
              <a:t>:</a:t>
            </a:r>
          </a:p>
          <a:p>
            <a:pPr eaLnBrk="1" hangingPunct="1"/>
            <a:r>
              <a:rPr lang="pt-BR" altLang="pt-BR"/>
              <a:t>Sim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708" name="Rectangle 29707">
            <a:extLst>
              <a:ext uri="{FF2B5EF4-FFF2-40B4-BE49-F238E27FC236}">
                <a16:creationId xmlns:a16="http://schemas.microsoft.com/office/drawing/2014/main" id="{1EE285D5-8110-4AE6-AF36-F83E457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02" name="Título 1">
            <a:extLst>
              <a:ext uri="{FF2B5EF4-FFF2-40B4-BE49-F238E27FC236}">
                <a16:creationId xmlns:a16="http://schemas.microsoft.com/office/drawing/2014/main" id="{DAD61F8D-C8FF-3B4C-8D21-9C98159A5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28" y="464408"/>
            <a:ext cx="4399872" cy="164253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eaLnBrk="1" hangingPunct="1"/>
            <a:r>
              <a:rPr lang="en-US" altLang="pt-BR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 QUE PODE OCASIONAR PEDRA NOS RINS</a:t>
            </a:r>
          </a:p>
        </p:txBody>
      </p:sp>
      <p:sp>
        <p:nvSpPr>
          <p:cNvPr id="2971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9328" y="2457800"/>
            <a:ext cx="3877056" cy="18288"/>
          </a:xfrm>
          <a:custGeom>
            <a:avLst/>
            <a:gdLst>
              <a:gd name="connsiteX0" fmla="*/ 0 w 3877056"/>
              <a:gd name="connsiteY0" fmla="*/ 0 h 18288"/>
              <a:gd name="connsiteX1" fmla="*/ 723717 w 3877056"/>
              <a:gd name="connsiteY1" fmla="*/ 0 h 18288"/>
              <a:gd name="connsiteX2" fmla="*/ 1447434 w 3877056"/>
              <a:gd name="connsiteY2" fmla="*/ 0 h 18288"/>
              <a:gd name="connsiteX3" fmla="*/ 1977299 w 3877056"/>
              <a:gd name="connsiteY3" fmla="*/ 0 h 18288"/>
              <a:gd name="connsiteX4" fmla="*/ 2623475 w 3877056"/>
              <a:gd name="connsiteY4" fmla="*/ 0 h 18288"/>
              <a:gd name="connsiteX5" fmla="*/ 3192109 w 3877056"/>
              <a:gd name="connsiteY5" fmla="*/ 0 h 18288"/>
              <a:gd name="connsiteX6" fmla="*/ 3877056 w 3877056"/>
              <a:gd name="connsiteY6" fmla="*/ 0 h 18288"/>
              <a:gd name="connsiteX7" fmla="*/ 3877056 w 3877056"/>
              <a:gd name="connsiteY7" fmla="*/ 18288 h 18288"/>
              <a:gd name="connsiteX8" fmla="*/ 3230880 w 3877056"/>
              <a:gd name="connsiteY8" fmla="*/ 18288 h 18288"/>
              <a:gd name="connsiteX9" fmla="*/ 2662245 w 3877056"/>
              <a:gd name="connsiteY9" fmla="*/ 18288 h 18288"/>
              <a:gd name="connsiteX10" fmla="*/ 2016069 w 3877056"/>
              <a:gd name="connsiteY10" fmla="*/ 18288 h 18288"/>
              <a:gd name="connsiteX11" fmla="*/ 1408664 w 3877056"/>
              <a:gd name="connsiteY11" fmla="*/ 18288 h 18288"/>
              <a:gd name="connsiteX12" fmla="*/ 840029 w 3877056"/>
              <a:gd name="connsiteY12" fmla="*/ 18288 h 18288"/>
              <a:gd name="connsiteX13" fmla="*/ 0 w 3877056"/>
              <a:gd name="connsiteY13" fmla="*/ 18288 h 18288"/>
              <a:gd name="connsiteX14" fmla="*/ 0 w 3877056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77056" h="18288" fill="none" extrusionOk="0">
                <a:moveTo>
                  <a:pt x="0" y="0"/>
                </a:moveTo>
                <a:cubicBezTo>
                  <a:pt x="155902" y="14477"/>
                  <a:pt x="567164" y="18992"/>
                  <a:pt x="723717" y="0"/>
                </a:cubicBezTo>
                <a:cubicBezTo>
                  <a:pt x="880270" y="-18992"/>
                  <a:pt x="1230427" y="-33316"/>
                  <a:pt x="1447434" y="0"/>
                </a:cubicBezTo>
                <a:cubicBezTo>
                  <a:pt x="1664441" y="33316"/>
                  <a:pt x="1866557" y="5702"/>
                  <a:pt x="1977299" y="0"/>
                </a:cubicBezTo>
                <a:cubicBezTo>
                  <a:pt x="2088041" y="-5702"/>
                  <a:pt x="2302485" y="24099"/>
                  <a:pt x="2623475" y="0"/>
                </a:cubicBezTo>
                <a:cubicBezTo>
                  <a:pt x="2944465" y="-24099"/>
                  <a:pt x="2993399" y="-19795"/>
                  <a:pt x="3192109" y="0"/>
                </a:cubicBezTo>
                <a:cubicBezTo>
                  <a:pt x="3390819" y="19795"/>
                  <a:pt x="3581349" y="-26551"/>
                  <a:pt x="3877056" y="0"/>
                </a:cubicBezTo>
                <a:cubicBezTo>
                  <a:pt x="3877095" y="7328"/>
                  <a:pt x="3877675" y="9982"/>
                  <a:pt x="3877056" y="18288"/>
                </a:cubicBezTo>
                <a:cubicBezTo>
                  <a:pt x="3576596" y="42394"/>
                  <a:pt x="3502355" y="16962"/>
                  <a:pt x="3230880" y="18288"/>
                </a:cubicBezTo>
                <a:cubicBezTo>
                  <a:pt x="2959405" y="19614"/>
                  <a:pt x="2924948" y="18543"/>
                  <a:pt x="2662245" y="18288"/>
                </a:cubicBezTo>
                <a:cubicBezTo>
                  <a:pt x="2399543" y="18033"/>
                  <a:pt x="2231855" y="26028"/>
                  <a:pt x="2016069" y="18288"/>
                </a:cubicBezTo>
                <a:cubicBezTo>
                  <a:pt x="1800283" y="10548"/>
                  <a:pt x="1665927" y="755"/>
                  <a:pt x="1408664" y="18288"/>
                </a:cubicBezTo>
                <a:cubicBezTo>
                  <a:pt x="1151402" y="35821"/>
                  <a:pt x="1016899" y="28407"/>
                  <a:pt x="840029" y="18288"/>
                </a:cubicBezTo>
                <a:cubicBezTo>
                  <a:pt x="663160" y="8169"/>
                  <a:pt x="304031" y="-14425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877056" h="18288" stroke="0" extrusionOk="0">
                <a:moveTo>
                  <a:pt x="0" y="0"/>
                </a:moveTo>
                <a:cubicBezTo>
                  <a:pt x="205869" y="28368"/>
                  <a:pt x="460328" y="6409"/>
                  <a:pt x="646176" y="0"/>
                </a:cubicBezTo>
                <a:cubicBezTo>
                  <a:pt x="832024" y="-6409"/>
                  <a:pt x="1043494" y="26447"/>
                  <a:pt x="1331123" y="0"/>
                </a:cubicBezTo>
                <a:cubicBezTo>
                  <a:pt x="1618752" y="-26447"/>
                  <a:pt x="1675797" y="-26969"/>
                  <a:pt x="1938528" y="0"/>
                </a:cubicBezTo>
                <a:cubicBezTo>
                  <a:pt x="2201259" y="26969"/>
                  <a:pt x="2439942" y="23453"/>
                  <a:pt x="2662245" y="0"/>
                </a:cubicBezTo>
                <a:cubicBezTo>
                  <a:pt x="2884548" y="-23453"/>
                  <a:pt x="3094562" y="-7899"/>
                  <a:pt x="3308421" y="0"/>
                </a:cubicBezTo>
                <a:cubicBezTo>
                  <a:pt x="3522280" y="7899"/>
                  <a:pt x="3615459" y="3066"/>
                  <a:pt x="3877056" y="0"/>
                </a:cubicBezTo>
                <a:cubicBezTo>
                  <a:pt x="3877383" y="8595"/>
                  <a:pt x="3876984" y="13110"/>
                  <a:pt x="3877056" y="18288"/>
                </a:cubicBezTo>
                <a:cubicBezTo>
                  <a:pt x="3624575" y="4903"/>
                  <a:pt x="3478089" y="20597"/>
                  <a:pt x="3230880" y="18288"/>
                </a:cubicBezTo>
                <a:cubicBezTo>
                  <a:pt x="2983671" y="15979"/>
                  <a:pt x="2743376" y="19903"/>
                  <a:pt x="2507163" y="18288"/>
                </a:cubicBezTo>
                <a:cubicBezTo>
                  <a:pt x="2270950" y="16673"/>
                  <a:pt x="1992617" y="19013"/>
                  <a:pt x="1822216" y="18288"/>
                </a:cubicBezTo>
                <a:cubicBezTo>
                  <a:pt x="1651815" y="17563"/>
                  <a:pt x="1370782" y="42338"/>
                  <a:pt x="1253581" y="18288"/>
                </a:cubicBezTo>
                <a:cubicBezTo>
                  <a:pt x="1136380" y="-5762"/>
                  <a:pt x="854528" y="8046"/>
                  <a:pt x="723717" y="18288"/>
                </a:cubicBezTo>
                <a:cubicBezTo>
                  <a:pt x="592906" y="28530"/>
                  <a:pt x="166343" y="24405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03" name="Rectangle 1">
            <a:extLst>
              <a:ext uri="{FF2B5EF4-FFF2-40B4-BE49-F238E27FC236}">
                <a16:creationId xmlns:a16="http://schemas.microsoft.com/office/drawing/2014/main" id="{0EBBB445-E7B2-844C-DED4-D3CA4DF45AC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04775" y="2741264"/>
            <a:ext cx="4928753" cy="3386399"/>
          </a:xfrm>
        </p:spPr>
        <p:txBody>
          <a:bodyPr vert="horz" lIns="91440" tIns="45720" rIns="91440" bIns="45720" rtlCol="0">
            <a:noAutofit/>
          </a:bodyPr>
          <a:lstStyle/>
          <a:p>
            <a:pPr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1800" b="1" dirty="0"/>
              <a:t>Tomar </a:t>
            </a:r>
            <a:r>
              <a:rPr lang="en-US" altLang="pt-BR" sz="1800" b="1" dirty="0" err="1"/>
              <a:t>pouco</a:t>
            </a:r>
            <a:r>
              <a:rPr lang="en-US" altLang="pt-BR" sz="1800" b="1" dirty="0"/>
              <a:t> </a:t>
            </a:r>
            <a:r>
              <a:rPr lang="en-US" altLang="pt-BR" sz="1800" b="1" dirty="0" err="1"/>
              <a:t>líquido</a:t>
            </a:r>
            <a:endParaRPr lang="en-US" altLang="pt-BR" sz="1800" b="1" dirty="0"/>
          </a:p>
          <a:p>
            <a:pPr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pt-BR" sz="1800" b="1" dirty="0"/>
          </a:p>
          <a:p>
            <a:pPr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1800" b="1" dirty="0"/>
              <a:t>Causa familiar</a:t>
            </a:r>
          </a:p>
          <a:p>
            <a:pPr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pt-BR" sz="1800" b="1" dirty="0"/>
          </a:p>
          <a:p>
            <a:pPr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1800" b="1" dirty="0"/>
              <a:t>Alimentos </a:t>
            </a:r>
            <a:r>
              <a:rPr lang="en-US" altLang="pt-BR" sz="1800" b="1" dirty="0" err="1"/>
              <a:t>Ricos</a:t>
            </a:r>
            <a:r>
              <a:rPr lang="en-US" altLang="pt-BR" sz="1800" b="1" dirty="0"/>
              <a:t> em </a:t>
            </a:r>
            <a:r>
              <a:rPr lang="en-US" altLang="pt-BR" sz="1800" b="1" dirty="0" err="1"/>
              <a:t>Sódio</a:t>
            </a:r>
            <a:r>
              <a:rPr lang="en-US" altLang="pt-BR" sz="1800" dirty="0"/>
              <a:t>:</a:t>
            </a:r>
          </a:p>
          <a:p>
            <a:pPr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1800" dirty="0"/>
              <a:t>Alimentos </a:t>
            </a:r>
            <a:r>
              <a:rPr lang="en-US" altLang="pt-BR" sz="1800" dirty="0" err="1"/>
              <a:t>processados</a:t>
            </a:r>
            <a:r>
              <a:rPr lang="en-US" altLang="pt-BR" sz="1800" dirty="0"/>
              <a:t> e </a:t>
            </a:r>
            <a:r>
              <a:rPr lang="en-US" altLang="pt-BR" sz="1800" dirty="0" err="1"/>
              <a:t>enlatados</a:t>
            </a:r>
            <a:endParaRPr lang="en-US" altLang="pt-BR" sz="1800" dirty="0"/>
          </a:p>
          <a:p>
            <a:pPr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1800" dirty="0"/>
              <a:t>Fast food</a:t>
            </a:r>
          </a:p>
          <a:p>
            <a:pPr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1800" dirty="0"/>
              <a:t>Snacks </a:t>
            </a:r>
            <a:r>
              <a:rPr lang="en-US" altLang="pt-BR" sz="1800" dirty="0" err="1"/>
              <a:t>salgados</a:t>
            </a:r>
            <a:endParaRPr lang="en-US" altLang="pt-BR" sz="1800" dirty="0"/>
          </a:p>
          <a:p>
            <a:pPr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pt-BR" sz="1800" dirty="0"/>
          </a:p>
          <a:p>
            <a:pPr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1800" b="1" dirty="0" err="1"/>
              <a:t>Refrigerantes</a:t>
            </a:r>
            <a:r>
              <a:rPr lang="en-US" altLang="pt-BR" sz="1800" b="1" dirty="0"/>
              <a:t> e </a:t>
            </a:r>
            <a:r>
              <a:rPr lang="en-US" altLang="pt-BR" sz="1800" b="1" dirty="0" err="1"/>
              <a:t>Bebidas</a:t>
            </a:r>
            <a:r>
              <a:rPr lang="en-US" altLang="pt-BR" sz="1800" b="1" dirty="0"/>
              <a:t> </a:t>
            </a:r>
            <a:r>
              <a:rPr lang="en-US" altLang="pt-BR" sz="1800" b="1" dirty="0" err="1"/>
              <a:t>Açucaradas</a:t>
            </a:r>
            <a:r>
              <a:rPr lang="en-US" altLang="pt-BR" sz="1800" dirty="0"/>
              <a:t>:</a:t>
            </a:r>
          </a:p>
          <a:p>
            <a:pPr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1800" dirty="0" err="1"/>
              <a:t>Bebidas</a:t>
            </a:r>
            <a:r>
              <a:rPr lang="en-US" altLang="pt-BR" sz="1800" dirty="0"/>
              <a:t> </a:t>
            </a:r>
            <a:r>
              <a:rPr lang="en-US" altLang="pt-BR" sz="1800" dirty="0" err="1"/>
              <a:t>ricas</a:t>
            </a:r>
            <a:r>
              <a:rPr lang="en-US" altLang="pt-BR" sz="1800" dirty="0"/>
              <a:t> em </a:t>
            </a:r>
            <a:r>
              <a:rPr lang="en-US" altLang="pt-BR" sz="1800" dirty="0" err="1"/>
              <a:t>açúcar</a:t>
            </a:r>
            <a:r>
              <a:rPr lang="en-US" altLang="pt-BR" sz="1800" dirty="0"/>
              <a:t> </a:t>
            </a:r>
            <a:r>
              <a:rPr lang="en-US" altLang="pt-BR" sz="1800" dirty="0" err="1"/>
              <a:t>podem</a:t>
            </a:r>
            <a:r>
              <a:rPr lang="en-US" altLang="pt-BR" sz="1800" dirty="0"/>
              <a:t> </a:t>
            </a:r>
            <a:r>
              <a:rPr lang="en-US" altLang="pt-BR" sz="1800" dirty="0" err="1"/>
              <a:t>aumentar</a:t>
            </a:r>
            <a:r>
              <a:rPr lang="en-US" altLang="pt-BR" sz="1800" dirty="0"/>
              <a:t> a </a:t>
            </a:r>
            <a:r>
              <a:rPr lang="en-US" altLang="pt-BR" sz="1800" dirty="0" err="1"/>
              <a:t>excreção</a:t>
            </a:r>
            <a:r>
              <a:rPr lang="en-US" altLang="pt-BR" sz="1800" dirty="0"/>
              <a:t> de </a:t>
            </a:r>
            <a:r>
              <a:rPr lang="en-US" altLang="pt-BR" sz="1800" dirty="0" err="1"/>
              <a:t>cálcio</a:t>
            </a:r>
            <a:r>
              <a:rPr lang="en-US" altLang="pt-BR" sz="1800" dirty="0"/>
              <a:t> </a:t>
            </a:r>
            <a:r>
              <a:rPr lang="en-US" altLang="pt-BR" sz="1800" dirty="0" err="1"/>
              <a:t>na</a:t>
            </a:r>
            <a:r>
              <a:rPr lang="en-US" altLang="pt-BR" sz="1800" dirty="0"/>
              <a:t> </a:t>
            </a:r>
            <a:r>
              <a:rPr lang="en-US" altLang="pt-BR" sz="1800" dirty="0" err="1"/>
              <a:t>urina</a:t>
            </a:r>
            <a:endParaRPr lang="en-US" altLang="pt-BR" sz="1800" dirty="0"/>
          </a:p>
        </p:txBody>
      </p:sp>
      <p:pic>
        <p:nvPicPr>
          <p:cNvPr id="29700" name="Picture 5" descr="Resultado de imagem para MIOJO">
            <a:extLst>
              <a:ext uri="{FF2B5EF4-FFF2-40B4-BE49-F238E27FC236}">
                <a16:creationId xmlns:a16="http://schemas.microsoft.com/office/drawing/2014/main" id="{53D9B438-0467-90CD-EB28-69DA42371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4" r="-1" b="-1"/>
          <a:stretch/>
        </p:blipFill>
        <p:spPr bwMode="auto">
          <a:xfrm>
            <a:off x="5376648" y="448967"/>
            <a:ext cx="2800021" cy="2607952"/>
          </a:xfrm>
          <a:custGeom>
            <a:avLst/>
            <a:gdLst/>
            <a:ahLst/>
            <a:cxnLst/>
            <a:rect l="l" t="t" r="r" b="b"/>
            <a:pathLst>
              <a:path w="2800021" h="2607952">
                <a:moveTo>
                  <a:pt x="1896921" y="1283"/>
                </a:moveTo>
                <a:cubicBezTo>
                  <a:pt x="1964079" y="3763"/>
                  <a:pt x="2031133" y="9836"/>
                  <a:pt x="2097856" y="19493"/>
                </a:cubicBezTo>
                <a:cubicBezTo>
                  <a:pt x="2197875" y="35580"/>
                  <a:pt x="2298741" y="25628"/>
                  <a:pt x="2399244" y="18812"/>
                </a:cubicBezTo>
                <a:cubicBezTo>
                  <a:pt x="2520913" y="10497"/>
                  <a:pt x="2642460" y="5999"/>
                  <a:pt x="2764369" y="19631"/>
                </a:cubicBezTo>
                <a:lnTo>
                  <a:pt x="2781331" y="20066"/>
                </a:lnTo>
                <a:lnTo>
                  <a:pt x="2771027" y="223244"/>
                </a:lnTo>
                <a:cubicBezTo>
                  <a:pt x="2770027" y="306498"/>
                  <a:pt x="2772785" y="389724"/>
                  <a:pt x="2780906" y="472842"/>
                </a:cubicBezTo>
                <a:cubicBezTo>
                  <a:pt x="2793852" y="625932"/>
                  <a:pt x="2795719" y="779623"/>
                  <a:pt x="2786483" y="932933"/>
                </a:cubicBezTo>
                <a:cubicBezTo>
                  <a:pt x="2780058" y="1071462"/>
                  <a:pt x="2764299" y="1209772"/>
                  <a:pt x="2777754" y="1348629"/>
                </a:cubicBezTo>
                <a:cubicBezTo>
                  <a:pt x="2782361" y="1396405"/>
                  <a:pt x="2793512" y="1443308"/>
                  <a:pt x="2796058" y="1491412"/>
                </a:cubicBezTo>
                <a:cubicBezTo>
                  <a:pt x="2808180" y="1716767"/>
                  <a:pt x="2789997" y="1941359"/>
                  <a:pt x="2775088" y="2165950"/>
                </a:cubicBezTo>
                <a:cubicBezTo>
                  <a:pt x="2769633" y="2247759"/>
                  <a:pt x="2762966" y="2329567"/>
                  <a:pt x="2777876" y="2411376"/>
                </a:cubicBezTo>
                <a:cubicBezTo>
                  <a:pt x="2783785" y="2445894"/>
                  <a:pt x="2787349" y="2480670"/>
                  <a:pt x="2788562" y="2515512"/>
                </a:cubicBezTo>
                <a:lnTo>
                  <a:pt x="2785862" y="2598193"/>
                </a:lnTo>
                <a:lnTo>
                  <a:pt x="2765823" y="2598670"/>
                </a:lnTo>
                <a:cubicBezTo>
                  <a:pt x="2658539" y="2600165"/>
                  <a:pt x="2550823" y="2613972"/>
                  <a:pt x="2444081" y="2598670"/>
                </a:cubicBezTo>
                <a:cubicBezTo>
                  <a:pt x="2255735" y="2573645"/>
                  <a:pt x="2065408" y="2570205"/>
                  <a:pt x="1876379" y="2588429"/>
                </a:cubicBezTo>
                <a:cubicBezTo>
                  <a:pt x="1663187" y="2606148"/>
                  <a:pt x="1449075" y="2607414"/>
                  <a:pt x="1235711" y="2592226"/>
                </a:cubicBezTo>
                <a:cubicBezTo>
                  <a:pt x="1077655" y="2581411"/>
                  <a:pt x="919274" y="2573358"/>
                  <a:pt x="760677" y="2583023"/>
                </a:cubicBezTo>
                <a:cubicBezTo>
                  <a:pt x="699945" y="2586819"/>
                  <a:pt x="640728" y="2603387"/>
                  <a:pt x="580211" y="2605228"/>
                </a:cubicBezTo>
                <a:cubicBezTo>
                  <a:pt x="409739" y="2610520"/>
                  <a:pt x="239309" y="2608104"/>
                  <a:pt x="68912" y="2597979"/>
                </a:cubicBezTo>
                <a:lnTo>
                  <a:pt x="9851" y="2595036"/>
                </a:lnTo>
                <a:lnTo>
                  <a:pt x="14918" y="2533474"/>
                </a:lnTo>
                <a:cubicBezTo>
                  <a:pt x="24226" y="2470964"/>
                  <a:pt x="33057" y="2409078"/>
                  <a:pt x="21123" y="2345943"/>
                </a:cubicBezTo>
                <a:cubicBezTo>
                  <a:pt x="15873" y="2318439"/>
                  <a:pt x="11935" y="2290684"/>
                  <a:pt x="9189" y="2262929"/>
                </a:cubicBezTo>
                <a:cubicBezTo>
                  <a:pt x="3723" y="2192068"/>
                  <a:pt x="5681" y="2120806"/>
                  <a:pt x="15036" y="2050394"/>
                </a:cubicBezTo>
                <a:cubicBezTo>
                  <a:pt x="23988" y="1968631"/>
                  <a:pt x="9428" y="1886367"/>
                  <a:pt x="21362" y="1804853"/>
                </a:cubicBezTo>
                <a:cubicBezTo>
                  <a:pt x="29835" y="1739206"/>
                  <a:pt x="30157" y="1672681"/>
                  <a:pt x="22317" y="1606945"/>
                </a:cubicBezTo>
                <a:cubicBezTo>
                  <a:pt x="8211" y="1482675"/>
                  <a:pt x="9093" y="1357041"/>
                  <a:pt x="24942" y="1233009"/>
                </a:cubicBezTo>
                <a:cubicBezTo>
                  <a:pt x="34728" y="1160621"/>
                  <a:pt x="40337" y="1086110"/>
                  <a:pt x="22794" y="1015097"/>
                </a:cubicBezTo>
                <a:cubicBezTo>
                  <a:pt x="-18498" y="848195"/>
                  <a:pt x="5610" y="681043"/>
                  <a:pt x="22794" y="515015"/>
                </a:cubicBezTo>
                <a:cubicBezTo>
                  <a:pt x="33236" y="425851"/>
                  <a:pt x="33475" y="335698"/>
                  <a:pt x="23510" y="246472"/>
                </a:cubicBezTo>
                <a:cubicBezTo>
                  <a:pt x="14667" y="180579"/>
                  <a:pt x="9392" y="114270"/>
                  <a:pt x="7698" y="47862"/>
                </a:cubicBezTo>
                <a:lnTo>
                  <a:pt x="8577" y="16981"/>
                </a:lnTo>
                <a:lnTo>
                  <a:pt x="105876" y="19483"/>
                </a:lnTo>
                <a:cubicBezTo>
                  <a:pt x="269744" y="18941"/>
                  <a:pt x="433357" y="6953"/>
                  <a:pt x="596356" y="8998"/>
                </a:cubicBezTo>
                <a:cubicBezTo>
                  <a:pt x="687063" y="10088"/>
                  <a:pt x="777528" y="30535"/>
                  <a:pt x="868476" y="26719"/>
                </a:cubicBezTo>
                <a:cubicBezTo>
                  <a:pt x="1144104" y="15541"/>
                  <a:pt x="1419853" y="19221"/>
                  <a:pt x="1695360" y="4635"/>
                </a:cubicBezTo>
                <a:cubicBezTo>
                  <a:pt x="1762501" y="-82"/>
                  <a:pt x="1829763" y="-1196"/>
                  <a:pt x="1896921" y="12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8" name="Picture 7" descr="Miojo De Copo">
            <a:extLst>
              <a:ext uri="{FF2B5EF4-FFF2-40B4-BE49-F238E27FC236}">
                <a16:creationId xmlns:a16="http://schemas.microsoft.com/office/drawing/2014/main" id="{6B9F43CD-AAEE-A4D4-C8E7-6596D5964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3" b="2"/>
          <a:stretch/>
        </p:blipFill>
        <p:spPr bwMode="auto">
          <a:xfrm>
            <a:off x="5371395" y="3215684"/>
            <a:ext cx="2809123" cy="3034623"/>
          </a:xfrm>
          <a:custGeom>
            <a:avLst/>
            <a:gdLst/>
            <a:ahLst/>
            <a:cxnLst/>
            <a:rect l="l" t="t" r="r" b="b"/>
            <a:pathLst>
              <a:path w="2809123" h="3034623">
                <a:moveTo>
                  <a:pt x="909359" y="1412"/>
                </a:moveTo>
                <a:cubicBezTo>
                  <a:pt x="958144" y="-855"/>
                  <a:pt x="1007041" y="-392"/>
                  <a:pt x="1055844" y="2812"/>
                </a:cubicBezTo>
                <a:cubicBezTo>
                  <a:pt x="1188892" y="11671"/>
                  <a:pt x="1321724" y="23752"/>
                  <a:pt x="1455098" y="27433"/>
                </a:cubicBezTo>
                <a:cubicBezTo>
                  <a:pt x="1585007" y="30886"/>
                  <a:pt x="1714916" y="19724"/>
                  <a:pt x="1844174" y="11211"/>
                </a:cubicBezTo>
                <a:cubicBezTo>
                  <a:pt x="2032760" y="-1215"/>
                  <a:pt x="2221452" y="7644"/>
                  <a:pt x="2410145" y="15353"/>
                </a:cubicBezTo>
                <a:cubicBezTo>
                  <a:pt x="2481555" y="18287"/>
                  <a:pt x="2552964" y="17014"/>
                  <a:pt x="2624374" y="15060"/>
                </a:cubicBezTo>
                <a:lnTo>
                  <a:pt x="2784992" y="11774"/>
                </a:lnTo>
                <a:lnTo>
                  <a:pt x="2785432" y="38761"/>
                </a:lnTo>
                <a:cubicBezTo>
                  <a:pt x="2800584" y="206742"/>
                  <a:pt x="2808948" y="374831"/>
                  <a:pt x="2808827" y="543247"/>
                </a:cubicBezTo>
                <a:cubicBezTo>
                  <a:pt x="2810305" y="612173"/>
                  <a:pt x="2806257" y="681111"/>
                  <a:pt x="2796705" y="749514"/>
                </a:cubicBezTo>
                <a:cubicBezTo>
                  <a:pt x="2780583" y="847684"/>
                  <a:pt x="2768461" y="946836"/>
                  <a:pt x="2778522" y="1046533"/>
                </a:cubicBezTo>
                <a:cubicBezTo>
                  <a:pt x="2785553" y="1115252"/>
                  <a:pt x="2789675" y="1183862"/>
                  <a:pt x="2789432" y="1252908"/>
                </a:cubicBezTo>
                <a:cubicBezTo>
                  <a:pt x="2789432" y="1411618"/>
                  <a:pt x="2787978" y="1570434"/>
                  <a:pt x="2791008" y="1729144"/>
                </a:cubicBezTo>
                <a:cubicBezTo>
                  <a:pt x="2793675" y="1870399"/>
                  <a:pt x="2799493" y="2011110"/>
                  <a:pt x="2784826" y="2152475"/>
                </a:cubicBezTo>
                <a:cubicBezTo>
                  <a:pt x="2763249" y="2361141"/>
                  <a:pt x="2770159" y="2570898"/>
                  <a:pt x="2772704" y="2780218"/>
                </a:cubicBezTo>
                <a:lnTo>
                  <a:pt x="2785201" y="3024103"/>
                </a:lnTo>
                <a:lnTo>
                  <a:pt x="2729575" y="3019707"/>
                </a:lnTo>
                <a:cubicBezTo>
                  <a:pt x="2664468" y="3010397"/>
                  <a:pt x="2600011" y="3001566"/>
                  <a:pt x="2534253" y="3013501"/>
                </a:cubicBezTo>
                <a:cubicBezTo>
                  <a:pt x="2505606" y="3018752"/>
                  <a:pt x="2476698" y="3022690"/>
                  <a:pt x="2447790" y="3025435"/>
                </a:cubicBezTo>
                <a:cubicBezTo>
                  <a:pt x="2373985" y="3030901"/>
                  <a:pt x="2299762" y="3028945"/>
                  <a:pt x="2226426" y="3019587"/>
                </a:cubicBezTo>
                <a:cubicBezTo>
                  <a:pt x="2141266" y="3010636"/>
                  <a:pt x="2055584" y="3025196"/>
                  <a:pt x="1970684" y="3013262"/>
                </a:cubicBezTo>
                <a:cubicBezTo>
                  <a:pt x="1902309" y="3004788"/>
                  <a:pt x="1833021" y="3004466"/>
                  <a:pt x="1764554" y="3012307"/>
                </a:cubicBezTo>
                <a:cubicBezTo>
                  <a:pt x="1635120" y="3026413"/>
                  <a:pt x="1504268" y="3025530"/>
                  <a:pt x="1375082" y="3009682"/>
                </a:cubicBezTo>
                <a:cubicBezTo>
                  <a:pt x="1299687" y="2999895"/>
                  <a:pt x="1222081" y="2994286"/>
                  <a:pt x="1148118" y="3011830"/>
                </a:cubicBezTo>
                <a:cubicBezTo>
                  <a:pt x="974281" y="3053123"/>
                  <a:pt x="800184" y="3029015"/>
                  <a:pt x="627259" y="3011830"/>
                </a:cubicBezTo>
                <a:cubicBezTo>
                  <a:pt x="534391" y="3001387"/>
                  <a:pt x="440493" y="3001148"/>
                  <a:pt x="347559" y="3011113"/>
                </a:cubicBezTo>
                <a:cubicBezTo>
                  <a:pt x="278929" y="3019957"/>
                  <a:pt x="209866" y="3025232"/>
                  <a:pt x="140699" y="3026927"/>
                </a:cubicBezTo>
                <a:lnTo>
                  <a:pt x="44501" y="3024299"/>
                </a:lnTo>
                <a:lnTo>
                  <a:pt x="26973" y="2893528"/>
                </a:lnTo>
                <a:cubicBezTo>
                  <a:pt x="-4174" y="2764506"/>
                  <a:pt x="-10619" y="2635110"/>
                  <a:pt x="19693" y="2504963"/>
                </a:cubicBezTo>
                <a:cubicBezTo>
                  <a:pt x="48311" y="2384006"/>
                  <a:pt x="46914" y="2257385"/>
                  <a:pt x="15637" y="2137152"/>
                </a:cubicBezTo>
                <a:cubicBezTo>
                  <a:pt x="8714" y="2106022"/>
                  <a:pt x="4478" y="2074304"/>
                  <a:pt x="2986" y="2042386"/>
                </a:cubicBezTo>
                <a:cubicBezTo>
                  <a:pt x="-6442" y="1925867"/>
                  <a:pt x="9430" y="1810973"/>
                  <a:pt x="22676" y="1695829"/>
                </a:cubicBezTo>
                <a:cubicBezTo>
                  <a:pt x="31508" y="1622442"/>
                  <a:pt x="44993" y="1548304"/>
                  <a:pt x="22676" y="1475668"/>
                </a:cubicBezTo>
                <a:cubicBezTo>
                  <a:pt x="7389" y="1425047"/>
                  <a:pt x="3989" y="1371313"/>
                  <a:pt x="12773" y="1319017"/>
                </a:cubicBezTo>
                <a:cubicBezTo>
                  <a:pt x="27582" y="1226202"/>
                  <a:pt x="30672" y="1131749"/>
                  <a:pt x="21961" y="1038096"/>
                </a:cubicBezTo>
                <a:cubicBezTo>
                  <a:pt x="16209" y="976348"/>
                  <a:pt x="17092" y="914112"/>
                  <a:pt x="24587" y="852564"/>
                </a:cubicBezTo>
                <a:cubicBezTo>
                  <a:pt x="34491" y="769801"/>
                  <a:pt x="49886" y="685536"/>
                  <a:pt x="31150" y="602524"/>
                </a:cubicBezTo>
                <a:cubicBezTo>
                  <a:pt x="1315" y="470626"/>
                  <a:pt x="7282" y="338854"/>
                  <a:pt x="19217" y="205958"/>
                </a:cubicBezTo>
                <a:cubicBezTo>
                  <a:pt x="23692" y="156512"/>
                  <a:pt x="28406" y="106785"/>
                  <a:pt x="29763" y="56918"/>
                </a:cubicBezTo>
                <a:lnTo>
                  <a:pt x="29335" y="22484"/>
                </a:lnTo>
                <a:lnTo>
                  <a:pt x="182423" y="11326"/>
                </a:lnTo>
                <a:cubicBezTo>
                  <a:pt x="307134" y="-180"/>
                  <a:pt x="431415" y="11326"/>
                  <a:pt x="556126" y="18689"/>
                </a:cubicBezTo>
                <a:cubicBezTo>
                  <a:pt x="625195" y="22602"/>
                  <a:pt x="694588" y="27319"/>
                  <a:pt x="763549" y="16388"/>
                </a:cubicBezTo>
                <a:cubicBezTo>
                  <a:pt x="811902" y="8674"/>
                  <a:pt x="860574" y="3678"/>
                  <a:pt x="909359" y="141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 descr="Resultado de imagem para DORITOS">
            <a:extLst>
              <a:ext uri="{FF2B5EF4-FFF2-40B4-BE49-F238E27FC236}">
                <a16:creationId xmlns:a16="http://schemas.microsoft.com/office/drawing/2014/main" id="{7EBC2D34-13CE-5B43-6EB1-D94DA03A5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770"/>
          <a:stretch/>
        </p:blipFill>
        <p:spPr bwMode="auto">
          <a:xfrm>
            <a:off x="8344949" y="453323"/>
            <a:ext cx="3451906" cy="3553662"/>
          </a:xfrm>
          <a:custGeom>
            <a:avLst/>
            <a:gdLst/>
            <a:ahLst/>
            <a:cxnLst/>
            <a:rect l="l" t="t" r="r" b="b"/>
            <a:pathLst>
              <a:path w="3451906" h="3553662">
                <a:moveTo>
                  <a:pt x="723689" y="906"/>
                </a:moveTo>
                <a:cubicBezTo>
                  <a:pt x="772066" y="2729"/>
                  <a:pt x="820443" y="7023"/>
                  <a:pt x="868820" y="11181"/>
                </a:cubicBezTo>
                <a:cubicBezTo>
                  <a:pt x="1039107" y="26039"/>
                  <a:pt x="1209273" y="19359"/>
                  <a:pt x="1379198" y="8454"/>
                </a:cubicBezTo>
                <a:cubicBezTo>
                  <a:pt x="1496186" y="1474"/>
                  <a:pt x="1613486" y="5305"/>
                  <a:pt x="1729930" y="19904"/>
                </a:cubicBezTo>
                <a:lnTo>
                  <a:pt x="1770732" y="22354"/>
                </a:lnTo>
                <a:lnTo>
                  <a:pt x="1793470" y="25525"/>
                </a:lnTo>
                <a:lnTo>
                  <a:pt x="1895014" y="29765"/>
                </a:lnTo>
                <a:lnTo>
                  <a:pt x="1895984" y="30265"/>
                </a:lnTo>
                <a:lnTo>
                  <a:pt x="1908078" y="30265"/>
                </a:lnTo>
                <a:lnTo>
                  <a:pt x="1909048" y="29667"/>
                </a:lnTo>
                <a:lnTo>
                  <a:pt x="2008240" y="25525"/>
                </a:lnTo>
                <a:lnTo>
                  <a:pt x="2081672" y="15283"/>
                </a:lnTo>
                <a:lnTo>
                  <a:pt x="2184918" y="9562"/>
                </a:lnTo>
                <a:cubicBezTo>
                  <a:pt x="2268544" y="8356"/>
                  <a:pt x="2352209" y="10573"/>
                  <a:pt x="2435750" y="16224"/>
                </a:cubicBezTo>
                <a:cubicBezTo>
                  <a:pt x="2589588" y="24540"/>
                  <a:pt x="2743185" y="15952"/>
                  <a:pt x="2896904" y="5864"/>
                </a:cubicBezTo>
                <a:cubicBezTo>
                  <a:pt x="2988276" y="-133"/>
                  <a:pt x="3079618" y="1639"/>
                  <a:pt x="3170959" y="5268"/>
                </a:cubicBezTo>
                <a:lnTo>
                  <a:pt x="3437940" y="15543"/>
                </a:lnTo>
                <a:lnTo>
                  <a:pt x="3440062" y="77084"/>
                </a:lnTo>
                <a:cubicBezTo>
                  <a:pt x="3439759" y="207598"/>
                  <a:pt x="3426999" y="337557"/>
                  <a:pt x="3419542" y="467764"/>
                </a:cubicBezTo>
                <a:cubicBezTo>
                  <a:pt x="3416314" y="527314"/>
                  <a:pt x="3411472" y="587156"/>
                  <a:pt x="3410666" y="646723"/>
                </a:cubicBezTo>
                <a:cubicBezTo>
                  <a:pt x="3409858" y="706293"/>
                  <a:pt x="3413086" y="765586"/>
                  <a:pt x="3425999" y="824040"/>
                </a:cubicBezTo>
                <a:cubicBezTo>
                  <a:pt x="3458153" y="973974"/>
                  <a:pt x="3447305" y="1120693"/>
                  <a:pt x="3425999" y="1269168"/>
                </a:cubicBezTo>
                <a:cubicBezTo>
                  <a:pt x="3415281" y="1344279"/>
                  <a:pt x="3402111" y="1421878"/>
                  <a:pt x="3425353" y="1494944"/>
                </a:cubicBezTo>
                <a:cubicBezTo>
                  <a:pt x="3464867" y="1616236"/>
                  <a:pt x="3452342" y="1736506"/>
                  <a:pt x="3438266" y="1858381"/>
                </a:cubicBezTo>
                <a:cubicBezTo>
                  <a:pt x="3429228" y="1937294"/>
                  <a:pt x="3419930" y="2017084"/>
                  <a:pt x="3430518" y="2095996"/>
                </a:cubicBezTo>
                <a:cubicBezTo>
                  <a:pt x="3446660" y="2216411"/>
                  <a:pt x="3439170" y="2335949"/>
                  <a:pt x="3431293" y="2456072"/>
                </a:cubicBezTo>
                <a:cubicBezTo>
                  <a:pt x="3426129" y="2537469"/>
                  <a:pt x="3413086" y="2619889"/>
                  <a:pt x="3430002" y="2700556"/>
                </a:cubicBezTo>
                <a:cubicBezTo>
                  <a:pt x="3441812" y="2765790"/>
                  <a:pt x="3444254" y="2832749"/>
                  <a:pt x="3437233" y="2898861"/>
                </a:cubicBezTo>
                <a:cubicBezTo>
                  <a:pt x="3429485" y="3003493"/>
                  <a:pt x="3415798" y="3108125"/>
                  <a:pt x="3435297" y="3213050"/>
                </a:cubicBezTo>
                <a:cubicBezTo>
                  <a:pt x="3445497" y="3268582"/>
                  <a:pt x="3441754" y="3324843"/>
                  <a:pt x="3438137" y="3380812"/>
                </a:cubicBezTo>
                <a:lnTo>
                  <a:pt x="3429447" y="3533975"/>
                </a:lnTo>
                <a:lnTo>
                  <a:pt x="3428457" y="3533971"/>
                </a:lnTo>
                <a:cubicBezTo>
                  <a:pt x="3362736" y="3534214"/>
                  <a:pt x="3297429" y="3530092"/>
                  <a:pt x="3232020" y="3523062"/>
                </a:cubicBezTo>
                <a:cubicBezTo>
                  <a:pt x="3137124" y="3513000"/>
                  <a:pt x="3042746" y="3525122"/>
                  <a:pt x="2949304" y="3541245"/>
                </a:cubicBezTo>
                <a:cubicBezTo>
                  <a:pt x="2884196" y="3550796"/>
                  <a:pt x="2818577" y="3554844"/>
                  <a:pt x="2752970" y="3553366"/>
                </a:cubicBezTo>
                <a:cubicBezTo>
                  <a:pt x="2592664" y="3553487"/>
                  <a:pt x="2432670" y="3545124"/>
                  <a:pt x="2272778" y="3529971"/>
                </a:cubicBezTo>
                <a:cubicBezTo>
                  <a:pt x="2213920" y="3526298"/>
                  <a:pt x="2154916" y="3527959"/>
                  <a:pt x="2096275" y="3534941"/>
                </a:cubicBezTo>
                <a:cubicBezTo>
                  <a:pt x="2030066" y="3541923"/>
                  <a:pt x="1963369" y="3539486"/>
                  <a:pt x="1897658" y="3527668"/>
                </a:cubicBezTo>
                <a:cubicBezTo>
                  <a:pt x="1858723" y="3520213"/>
                  <a:pt x="1819789" y="3518153"/>
                  <a:pt x="1780854" y="3518637"/>
                </a:cubicBezTo>
                <a:cubicBezTo>
                  <a:pt x="1741920" y="3519123"/>
                  <a:pt x="1702985" y="3522153"/>
                  <a:pt x="1664051" y="3524880"/>
                </a:cubicBezTo>
                <a:cubicBezTo>
                  <a:pt x="1450275" y="3539790"/>
                  <a:pt x="1236498" y="3557973"/>
                  <a:pt x="1021996" y="3545850"/>
                </a:cubicBezTo>
                <a:cubicBezTo>
                  <a:pt x="976208" y="3543304"/>
                  <a:pt x="931564" y="3532154"/>
                  <a:pt x="886089" y="3527546"/>
                </a:cubicBezTo>
                <a:cubicBezTo>
                  <a:pt x="753918" y="3514091"/>
                  <a:pt x="622269" y="3529851"/>
                  <a:pt x="490410" y="3536275"/>
                </a:cubicBezTo>
                <a:cubicBezTo>
                  <a:pt x="344484" y="3545511"/>
                  <a:pt x="198194" y="3543645"/>
                  <a:pt x="52476" y="3530699"/>
                </a:cubicBezTo>
                <a:lnTo>
                  <a:pt x="16096" y="3528137"/>
                </a:lnTo>
                <a:lnTo>
                  <a:pt x="13820" y="3457111"/>
                </a:lnTo>
                <a:cubicBezTo>
                  <a:pt x="6425" y="3369848"/>
                  <a:pt x="-1454" y="3282586"/>
                  <a:pt x="8728" y="3195323"/>
                </a:cubicBezTo>
                <a:cubicBezTo>
                  <a:pt x="18037" y="3120746"/>
                  <a:pt x="19541" y="3045559"/>
                  <a:pt x="13214" y="2970732"/>
                </a:cubicBezTo>
                <a:cubicBezTo>
                  <a:pt x="6911" y="2888880"/>
                  <a:pt x="6911" y="2806721"/>
                  <a:pt x="13214" y="2724870"/>
                </a:cubicBezTo>
                <a:cubicBezTo>
                  <a:pt x="18062" y="2646442"/>
                  <a:pt x="26184" y="2567797"/>
                  <a:pt x="17457" y="2489589"/>
                </a:cubicBezTo>
                <a:cubicBezTo>
                  <a:pt x="5335" y="2379639"/>
                  <a:pt x="9335" y="2270015"/>
                  <a:pt x="16729" y="2160282"/>
                </a:cubicBezTo>
                <a:cubicBezTo>
                  <a:pt x="22790" y="2069639"/>
                  <a:pt x="31640" y="1978667"/>
                  <a:pt x="17335" y="1888460"/>
                </a:cubicBezTo>
                <a:cubicBezTo>
                  <a:pt x="159" y="1768104"/>
                  <a:pt x="-4267" y="1646557"/>
                  <a:pt x="4122" y="1525448"/>
                </a:cubicBezTo>
                <a:cubicBezTo>
                  <a:pt x="17093" y="1276969"/>
                  <a:pt x="13820" y="1028271"/>
                  <a:pt x="23760" y="779682"/>
                </a:cubicBezTo>
                <a:cubicBezTo>
                  <a:pt x="27153" y="697655"/>
                  <a:pt x="8971" y="616065"/>
                  <a:pt x="8002" y="534256"/>
                </a:cubicBezTo>
                <a:cubicBezTo>
                  <a:pt x="6790" y="436250"/>
                  <a:pt x="11124" y="337998"/>
                  <a:pt x="14291" y="239596"/>
                </a:cubicBezTo>
                <a:lnTo>
                  <a:pt x="13744" y="13183"/>
                </a:lnTo>
                <a:lnTo>
                  <a:pt x="56934" y="10499"/>
                </a:lnTo>
                <a:cubicBezTo>
                  <a:pt x="147688" y="3411"/>
                  <a:pt x="238784" y="3411"/>
                  <a:pt x="329538" y="10499"/>
                </a:cubicBezTo>
                <a:cubicBezTo>
                  <a:pt x="412505" y="17614"/>
                  <a:pt x="495870" y="15924"/>
                  <a:pt x="578558" y="5455"/>
                </a:cubicBezTo>
                <a:cubicBezTo>
                  <a:pt x="626936" y="-270"/>
                  <a:pt x="675313" y="-917"/>
                  <a:pt x="723689" y="90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9" descr="Resultado de imagem para CHEETOS">
            <a:extLst>
              <a:ext uri="{FF2B5EF4-FFF2-40B4-BE49-F238E27FC236}">
                <a16:creationId xmlns:a16="http://schemas.microsoft.com/office/drawing/2014/main" id="{5DBFFEF3-612D-4F9F-AE76-18DF34AFC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27" r="-3" b="13295"/>
          <a:stretch/>
        </p:blipFill>
        <p:spPr bwMode="auto">
          <a:xfrm>
            <a:off x="8350554" y="4171427"/>
            <a:ext cx="3434858" cy="2084130"/>
          </a:xfrm>
          <a:custGeom>
            <a:avLst/>
            <a:gdLst/>
            <a:ahLst/>
            <a:cxnLst/>
            <a:rect l="l" t="t" r="r" b="b"/>
            <a:pathLst>
              <a:path w="3434858" h="2084130">
                <a:moveTo>
                  <a:pt x="1225971" y="1141"/>
                </a:moveTo>
                <a:cubicBezTo>
                  <a:pt x="1283624" y="3345"/>
                  <a:pt x="1341187" y="8746"/>
                  <a:pt x="1398467" y="17334"/>
                </a:cubicBezTo>
                <a:cubicBezTo>
                  <a:pt x="1484331" y="31639"/>
                  <a:pt x="1570921" y="22789"/>
                  <a:pt x="1657200" y="16728"/>
                </a:cubicBezTo>
                <a:cubicBezTo>
                  <a:pt x="1761649" y="9334"/>
                  <a:pt x="1865993" y="5334"/>
                  <a:pt x="1970648" y="17456"/>
                </a:cubicBezTo>
                <a:cubicBezTo>
                  <a:pt x="2045091" y="26183"/>
                  <a:pt x="2119948" y="18061"/>
                  <a:pt x="2194600" y="13213"/>
                </a:cubicBezTo>
                <a:cubicBezTo>
                  <a:pt x="2272509" y="6910"/>
                  <a:pt x="2350711" y="6910"/>
                  <a:pt x="2428622" y="13213"/>
                </a:cubicBezTo>
                <a:cubicBezTo>
                  <a:pt x="2499846" y="19540"/>
                  <a:pt x="2571412" y="18037"/>
                  <a:pt x="2642398" y="8727"/>
                </a:cubicBezTo>
                <a:cubicBezTo>
                  <a:pt x="2725458" y="-1455"/>
                  <a:pt x="2808518" y="6424"/>
                  <a:pt x="2891579" y="13819"/>
                </a:cubicBezTo>
                <a:cubicBezTo>
                  <a:pt x="3037765" y="27031"/>
                  <a:pt x="3183847" y="21092"/>
                  <a:pt x="3329721" y="11394"/>
                </a:cubicBezTo>
                <a:lnTo>
                  <a:pt x="3422995" y="10092"/>
                </a:lnTo>
                <a:lnTo>
                  <a:pt x="3423106" y="30386"/>
                </a:lnTo>
                <a:cubicBezTo>
                  <a:pt x="3435867" y="237971"/>
                  <a:pt x="3438238" y="446198"/>
                  <a:pt x="3430208" y="654090"/>
                </a:cubicBezTo>
                <a:cubicBezTo>
                  <a:pt x="3423106" y="827990"/>
                  <a:pt x="3429304" y="1002474"/>
                  <a:pt x="3417295" y="1176228"/>
                </a:cubicBezTo>
                <a:cubicBezTo>
                  <a:pt x="3411355" y="1261425"/>
                  <a:pt x="3404770" y="1348083"/>
                  <a:pt x="3419490" y="1431526"/>
                </a:cubicBezTo>
                <a:cubicBezTo>
                  <a:pt x="3444413" y="1572253"/>
                  <a:pt x="3430724" y="1710643"/>
                  <a:pt x="3415229" y="1849910"/>
                </a:cubicBezTo>
                <a:cubicBezTo>
                  <a:pt x="3410101" y="1894678"/>
                  <a:pt x="3408864" y="1939801"/>
                  <a:pt x="3411481" y="1984635"/>
                </a:cubicBezTo>
                <a:lnTo>
                  <a:pt x="3420281" y="2045052"/>
                </a:lnTo>
                <a:lnTo>
                  <a:pt x="3334389" y="2032837"/>
                </a:lnTo>
                <a:cubicBezTo>
                  <a:pt x="3297879" y="2029644"/>
                  <a:pt x="3261227" y="2028419"/>
                  <a:pt x="3224622" y="2029160"/>
                </a:cubicBezTo>
                <a:cubicBezTo>
                  <a:pt x="3151412" y="2030641"/>
                  <a:pt x="3078391" y="2039983"/>
                  <a:pt x="3007079" y="2057157"/>
                </a:cubicBezTo>
                <a:cubicBezTo>
                  <a:pt x="2872697" y="2088306"/>
                  <a:pt x="2737925" y="2094750"/>
                  <a:pt x="2602371" y="2064436"/>
                </a:cubicBezTo>
                <a:cubicBezTo>
                  <a:pt x="2476389" y="2035818"/>
                  <a:pt x="2344507" y="2037215"/>
                  <a:pt x="2219280" y="2068494"/>
                </a:cubicBezTo>
                <a:cubicBezTo>
                  <a:pt x="2186857" y="2075416"/>
                  <a:pt x="2153821" y="2079653"/>
                  <a:pt x="2120577" y="2081145"/>
                </a:cubicBezTo>
                <a:cubicBezTo>
                  <a:pt x="1999217" y="2090573"/>
                  <a:pt x="1879549" y="2074701"/>
                  <a:pt x="1759622" y="2061453"/>
                </a:cubicBezTo>
                <a:cubicBezTo>
                  <a:pt x="1683186" y="2052622"/>
                  <a:pt x="1605969" y="2039136"/>
                  <a:pt x="1530313" y="2061453"/>
                </a:cubicBezTo>
                <a:cubicBezTo>
                  <a:pt x="1477590" y="2076742"/>
                  <a:pt x="1421623" y="2080142"/>
                  <a:pt x="1367155" y="2071358"/>
                </a:cubicBezTo>
                <a:cubicBezTo>
                  <a:pt x="1270484" y="2056548"/>
                  <a:pt x="1172107" y="2053457"/>
                  <a:pt x="1074563" y="2062169"/>
                </a:cubicBezTo>
                <a:cubicBezTo>
                  <a:pt x="1010251" y="2067921"/>
                  <a:pt x="945429" y="2067038"/>
                  <a:pt x="881325" y="2059543"/>
                </a:cubicBezTo>
                <a:cubicBezTo>
                  <a:pt x="795121" y="2049639"/>
                  <a:pt x="707357" y="2034243"/>
                  <a:pt x="620895" y="2052980"/>
                </a:cubicBezTo>
                <a:cubicBezTo>
                  <a:pt x="483518" y="2082816"/>
                  <a:pt x="346272" y="2076848"/>
                  <a:pt x="207854" y="2064914"/>
                </a:cubicBezTo>
                <a:cubicBezTo>
                  <a:pt x="156354" y="2060439"/>
                  <a:pt x="104562" y="2055725"/>
                  <a:pt x="52622" y="2054367"/>
                </a:cubicBezTo>
                <a:lnTo>
                  <a:pt x="12047" y="2054851"/>
                </a:lnTo>
                <a:lnTo>
                  <a:pt x="2957" y="1815310"/>
                </a:lnTo>
                <a:cubicBezTo>
                  <a:pt x="-270" y="1732929"/>
                  <a:pt x="-1846" y="1650548"/>
                  <a:pt x="3487" y="1568139"/>
                </a:cubicBezTo>
                <a:cubicBezTo>
                  <a:pt x="12457" y="1429500"/>
                  <a:pt x="20094" y="1290971"/>
                  <a:pt x="12700" y="1152224"/>
                </a:cubicBezTo>
                <a:cubicBezTo>
                  <a:pt x="7675" y="1076879"/>
                  <a:pt x="5703" y="1001421"/>
                  <a:pt x="6775" y="925999"/>
                </a:cubicBezTo>
                <a:lnTo>
                  <a:pt x="11863" y="832882"/>
                </a:lnTo>
                <a:lnTo>
                  <a:pt x="20970" y="766654"/>
                </a:lnTo>
                <a:lnTo>
                  <a:pt x="24654" y="677192"/>
                </a:lnTo>
                <a:lnTo>
                  <a:pt x="25185" y="676317"/>
                </a:lnTo>
                <a:lnTo>
                  <a:pt x="25185" y="665409"/>
                </a:lnTo>
                <a:lnTo>
                  <a:pt x="24741" y="664535"/>
                </a:lnTo>
                <a:lnTo>
                  <a:pt x="20970" y="572951"/>
                </a:lnTo>
                <a:lnTo>
                  <a:pt x="18150" y="552445"/>
                </a:lnTo>
                <a:lnTo>
                  <a:pt x="15972" y="515645"/>
                </a:lnTo>
                <a:cubicBezTo>
                  <a:pt x="2990" y="410624"/>
                  <a:pt x="-416" y="304831"/>
                  <a:pt x="5790" y="199319"/>
                </a:cubicBezTo>
                <a:lnTo>
                  <a:pt x="13901" y="9025"/>
                </a:lnTo>
                <a:lnTo>
                  <a:pt x="109477" y="8001"/>
                </a:lnTo>
                <a:cubicBezTo>
                  <a:pt x="187346" y="8970"/>
                  <a:pt x="265007" y="27152"/>
                  <a:pt x="343084" y="23759"/>
                </a:cubicBezTo>
                <a:cubicBezTo>
                  <a:pt x="579702" y="13819"/>
                  <a:pt x="816423" y="17092"/>
                  <a:pt x="1052937" y="4121"/>
                </a:cubicBezTo>
                <a:cubicBezTo>
                  <a:pt x="1110576" y="-73"/>
                  <a:pt x="1168318" y="-1064"/>
                  <a:pt x="1225971" y="114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>
            <a:extLst>
              <a:ext uri="{FF2B5EF4-FFF2-40B4-BE49-F238E27FC236}">
                <a16:creationId xmlns:a16="http://schemas.microsoft.com/office/drawing/2014/main" id="{C15D8DC1-69AD-446E-2968-697A2DCF7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249238"/>
            <a:ext cx="4795837" cy="1327150"/>
          </a:xfrm>
        </p:spPr>
        <p:txBody>
          <a:bodyPr anchor="ctr"/>
          <a:lstStyle/>
          <a:p>
            <a:pPr eaLnBrk="1" hangingPunct="1"/>
            <a:r>
              <a:rPr lang="en-US" altLang="pt-BR" sz="3600" b="1"/>
              <a:t>O QUE FAZER PARA PROTEGER O RIM:</a:t>
            </a:r>
          </a:p>
        </p:txBody>
      </p:sp>
      <p:sp>
        <p:nvSpPr>
          <p:cNvPr id="30723" name="Espaço Reservado para Texto 6">
            <a:extLst>
              <a:ext uri="{FF2B5EF4-FFF2-40B4-BE49-F238E27FC236}">
                <a16:creationId xmlns:a16="http://schemas.microsoft.com/office/drawing/2014/main" id="{35DDAD9C-4278-3C48-04D1-3D72D433C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563" y="2051050"/>
            <a:ext cx="5729287" cy="4335463"/>
          </a:xfrm>
        </p:spPr>
        <p:txBody>
          <a:bodyPr/>
          <a:lstStyle/>
          <a:p>
            <a:pPr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1700" b="1"/>
              <a:t>HIDRATE-SE BEM:</a:t>
            </a:r>
          </a:p>
          <a:p>
            <a:pPr marL="0" lvl="1"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1700"/>
              <a:t>Água é fundamental para diluir a urina e prevenir a formação de pedras.</a:t>
            </a:r>
          </a:p>
          <a:p>
            <a:pPr marL="0" lvl="1"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pt-BR" sz="1700"/>
          </a:p>
          <a:p>
            <a:pPr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1700" b="1"/>
              <a:t>FRUTAS CÍTRICAS</a:t>
            </a:r>
            <a:r>
              <a:rPr lang="en-US" altLang="pt-BR" sz="1700"/>
              <a:t>: limões e  laranjas inibem a formação de pedras</a:t>
            </a:r>
          </a:p>
          <a:p>
            <a:pPr indent="-228600" eaLnBrk="1" hangingPunct="1">
              <a:buFont typeface="Arial" panose="020B0604020202020204" pitchFamily="34" charset="0"/>
              <a:buChar char="•"/>
            </a:pPr>
            <a:r>
              <a:rPr lang="en-US" altLang="pt-BR" sz="1700" b="1"/>
              <a:t>ALIMENTOS RICOS EM MAGNÉSIO</a:t>
            </a:r>
            <a:r>
              <a:rPr lang="en-US" altLang="pt-BR" sz="1700"/>
              <a:t>: vegetais de folhas verdes: espinafre, couve, acelga</a:t>
            </a:r>
          </a:p>
          <a:p>
            <a:pPr indent="-228600" eaLnBrk="1" hangingPunct="1">
              <a:buFont typeface="Arial" panose="020B0604020202020204" pitchFamily="34" charset="0"/>
              <a:buChar char="•"/>
            </a:pPr>
            <a:r>
              <a:rPr lang="en-US" altLang="pt-BR" sz="1700"/>
              <a:t>Frutos Secos e Sementes: amêndoas, castanhas de caju, sementes de abóbora, sementes de chia</a:t>
            </a:r>
          </a:p>
          <a:p>
            <a:pPr indent="-228600" eaLnBrk="1" hangingPunct="1">
              <a:buFont typeface="Arial" panose="020B0604020202020204" pitchFamily="34" charset="0"/>
              <a:buChar char="•"/>
            </a:pPr>
            <a:r>
              <a:rPr lang="en-US" altLang="pt-BR" sz="1700"/>
              <a:t>Leguminosas: feijão preto, lentilhas, grão-de-bico</a:t>
            </a:r>
          </a:p>
          <a:p>
            <a:pPr indent="-228600" eaLnBrk="1" hangingPunct="1">
              <a:buFont typeface="Arial" panose="020B0604020202020204" pitchFamily="34" charset="0"/>
              <a:buChar char="•"/>
            </a:pPr>
            <a:r>
              <a:rPr lang="en-US" altLang="pt-BR" sz="1700"/>
              <a:t>Grãos Integrais: arroz integral, quinoa, aveia</a:t>
            </a:r>
          </a:p>
          <a:p>
            <a:pPr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pt-BR" sz="1700"/>
          </a:p>
        </p:txBody>
      </p:sp>
      <p:pic>
        <p:nvPicPr>
          <p:cNvPr id="30724" name="Picture 2" descr="Resultado de imagem para ÁGUA">
            <a:extLst>
              <a:ext uri="{FF2B5EF4-FFF2-40B4-BE49-F238E27FC236}">
                <a16:creationId xmlns:a16="http://schemas.microsoft.com/office/drawing/2014/main" id="{A1B5D364-06CB-AA1B-8754-7DA997AC6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5" r="2861" b="-3"/>
          <a:stretch>
            <a:fillRect/>
          </a:stretch>
        </p:blipFill>
        <p:spPr bwMode="auto">
          <a:xfrm>
            <a:off x="6045200" y="0"/>
            <a:ext cx="3343275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10" descr="Resultado de imagem para espinafre">
            <a:extLst>
              <a:ext uri="{FF2B5EF4-FFF2-40B4-BE49-F238E27FC236}">
                <a16:creationId xmlns:a16="http://schemas.microsoft.com/office/drawing/2014/main" id="{CA48A898-331F-6858-7395-A1B5B0DCB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0" r="10403"/>
          <a:stretch>
            <a:fillRect/>
          </a:stretch>
        </p:blipFill>
        <p:spPr bwMode="auto">
          <a:xfrm>
            <a:off x="6172200" y="3154363"/>
            <a:ext cx="4030663" cy="370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8" descr="Resultado de imagem para LIMÃO">
            <a:extLst>
              <a:ext uri="{FF2B5EF4-FFF2-40B4-BE49-F238E27FC236}">
                <a16:creationId xmlns:a16="http://schemas.microsoft.com/office/drawing/2014/main" id="{09CF5CEE-3DC8-E750-141F-BDAB81306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4" r="15053" b="2"/>
          <a:stretch>
            <a:fillRect/>
          </a:stretch>
        </p:blipFill>
        <p:spPr bwMode="auto">
          <a:xfrm>
            <a:off x="9523413" y="0"/>
            <a:ext cx="2668587" cy="386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6" descr="Resultado de imagem para LARANJA">
            <a:extLst>
              <a:ext uri="{FF2B5EF4-FFF2-40B4-BE49-F238E27FC236}">
                <a16:creationId xmlns:a16="http://schemas.microsoft.com/office/drawing/2014/main" id="{CF0E0E9B-4312-DBA5-A4C4-ECECA8AF0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5" r="19102" b="-3"/>
          <a:stretch>
            <a:fillRect/>
          </a:stretch>
        </p:blipFill>
        <p:spPr bwMode="auto">
          <a:xfrm>
            <a:off x="10404475" y="4002088"/>
            <a:ext cx="1787525" cy="285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52" name="Rectangle 31751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46" name="Título 1">
            <a:extLst>
              <a:ext uri="{FF2B5EF4-FFF2-40B4-BE49-F238E27FC236}">
                <a16:creationId xmlns:a16="http://schemas.microsoft.com/office/drawing/2014/main" id="{0E5C23BA-94B9-81FB-0ED0-E87F43D2D6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/>
            <a:r>
              <a:rPr lang="en-US" altLang="pt-BR" sz="4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Vamos ver como </a:t>
            </a:r>
            <a:br>
              <a:rPr lang="en-US" altLang="pt-BR" sz="4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altLang="pt-BR" sz="4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está nossa pontuação??</a:t>
            </a:r>
          </a:p>
        </p:txBody>
      </p:sp>
      <p:grpSp>
        <p:nvGrpSpPr>
          <p:cNvPr id="31754" name="Group 31753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31755" name="Straight Connector 31754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756" name="Rectangle 31755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758" name="Rectangle 31757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747" name="Picture 2" descr="260.200+ Check List fotos de stock, imagens e fotos royalty-free ...">
            <a:extLst>
              <a:ext uri="{FF2B5EF4-FFF2-40B4-BE49-F238E27FC236}">
                <a16:creationId xmlns:a16="http://schemas.microsoft.com/office/drawing/2014/main" id="{26957EDB-8C13-852A-1841-9F1578C22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0572" y="569297"/>
            <a:ext cx="5608830" cy="560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75" name="Rectangle 32774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777" name="Group 32776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32778" name="Rectangle 32777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779" name="Straight Connector 32778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781" name="Rectangle 32780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83" name="Rectangle 32782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0" name="Título 1">
            <a:extLst>
              <a:ext uri="{FF2B5EF4-FFF2-40B4-BE49-F238E27FC236}">
                <a16:creationId xmlns:a16="http://schemas.microsoft.com/office/drawing/2014/main" id="{F4970FE2-BDD4-ED00-CB94-6787863B886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53618" y="1239927"/>
            <a:ext cx="4008586" cy="46805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/>
            <a:r>
              <a:rPr lang="en-US" altLang="pt-BR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Agora vamos falar um pouco mais dos cuidados com o corpo do homem!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AF2917-8BC8-55FC-9AE6-FF1482B4F04F}"/>
              </a:ext>
            </a:extLst>
          </p:cNvPr>
          <p:cNvSpPr txBox="1"/>
          <p:nvPr/>
        </p:nvSpPr>
        <p:spPr>
          <a:xfrm>
            <a:off x="6135392" y="456456"/>
            <a:ext cx="4971824" cy="4680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latin typeface="+mn-lt"/>
                <a:cs typeface="+mn-cs"/>
              </a:rPr>
              <a:t>5. Falta de </a:t>
            </a:r>
            <a:r>
              <a:rPr lang="en-US" sz="2000" b="1" dirty="0" err="1">
                <a:latin typeface="+mn-lt"/>
                <a:cs typeface="+mn-cs"/>
              </a:rPr>
              <a:t>cuidados</a:t>
            </a:r>
            <a:r>
              <a:rPr lang="en-US" sz="2000" b="1" dirty="0">
                <a:latin typeface="+mn-lt"/>
                <a:cs typeface="+mn-cs"/>
              </a:rPr>
              <a:t> de </a:t>
            </a:r>
            <a:r>
              <a:rPr lang="en-US" sz="2000" b="1" dirty="0" err="1">
                <a:latin typeface="+mn-lt"/>
                <a:cs typeface="+mn-cs"/>
              </a:rPr>
              <a:t>higiene</a:t>
            </a:r>
            <a:r>
              <a:rPr lang="en-US" sz="2000" b="1" dirty="0">
                <a:latin typeface="+mn-lt"/>
                <a:cs typeface="+mn-cs"/>
              </a:rPr>
              <a:t> </a:t>
            </a:r>
            <a:r>
              <a:rPr lang="en-US" sz="2000" b="1" dirty="0" err="1">
                <a:latin typeface="+mn-lt"/>
                <a:cs typeface="+mn-cs"/>
              </a:rPr>
              <a:t>íntima</a:t>
            </a:r>
            <a:r>
              <a:rPr lang="en-US" sz="2000" b="1" dirty="0">
                <a:latin typeface="+mn-lt"/>
                <a:cs typeface="+mn-cs"/>
              </a:rPr>
              <a:t> </a:t>
            </a:r>
            <a:r>
              <a:rPr lang="en-US" sz="2000" b="1" dirty="0" err="1">
                <a:latin typeface="+mn-lt"/>
                <a:cs typeface="+mn-cs"/>
              </a:rPr>
              <a:t>pode</a:t>
            </a:r>
            <a:r>
              <a:rPr lang="en-US" sz="2000" b="1" dirty="0">
                <a:latin typeface="+mn-lt"/>
                <a:cs typeface="+mn-cs"/>
              </a:rPr>
              <a:t> </a:t>
            </a:r>
            <a:r>
              <a:rPr lang="en-US" sz="2000" b="1" dirty="0" err="1">
                <a:latin typeface="+mn-lt"/>
                <a:cs typeface="+mn-cs"/>
              </a:rPr>
              <a:t>causar</a:t>
            </a:r>
            <a:r>
              <a:rPr lang="en-US" sz="2000" b="1" dirty="0">
                <a:latin typeface="+mn-lt"/>
                <a:cs typeface="+mn-cs"/>
              </a:rPr>
              <a:t> </a:t>
            </a:r>
            <a:r>
              <a:rPr lang="en-US" sz="2000" b="1" dirty="0" err="1">
                <a:latin typeface="+mn-lt"/>
                <a:cs typeface="+mn-cs"/>
              </a:rPr>
              <a:t>câncer</a:t>
            </a:r>
            <a:r>
              <a:rPr lang="en-US" sz="2000" b="1" dirty="0">
                <a:latin typeface="+mn-lt"/>
                <a:cs typeface="+mn-cs"/>
              </a:rPr>
              <a:t>?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+mn-cs"/>
              </a:rPr>
              <a:t>Sim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latin typeface="+mn-lt"/>
                <a:cs typeface="+mn-cs"/>
              </a:rPr>
              <a:t>Não</a:t>
            </a:r>
            <a:endParaRPr lang="en-US" sz="2000" dirty="0">
              <a:latin typeface="+mn-lt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915A50E-FC40-5C13-58FA-4921F16A8BCA}"/>
              </a:ext>
            </a:extLst>
          </p:cNvPr>
          <p:cNvSpPr txBox="1"/>
          <p:nvPr/>
        </p:nvSpPr>
        <p:spPr>
          <a:xfrm>
            <a:off x="6291923" y="4472897"/>
            <a:ext cx="7839075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b="1" dirty="0"/>
              <a:t>6. O que </a:t>
            </a:r>
            <a:r>
              <a:rPr lang="en-US" b="1" dirty="0" err="1"/>
              <a:t>significa</a:t>
            </a:r>
            <a:r>
              <a:rPr lang="en-US" b="1" dirty="0"/>
              <a:t> a sigla IST?</a:t>
            </a:r>
          </a:p>
          <a:p>
            <a:pPr marL="342900" indent="-342900">
              <a:spcAft>
                <a:spcPts val="600"/>
              </a:spcAft>
              <a:buFont typeface="+mj-lt"/>
              <a:buAutoNum type="alphaLcParenR"/>
              <a:defRPr/>
            </a:pPr>
            <a:r>
              <a:rPr lang="en-US" dirty="0" err="1"/>
              <a:t>Infecção</a:t>
            </a:r>
            <a:r>
              <a:rPr lang="en-US" dirty="0"/>
              <a:t> </a:t>
            </a:r>
            <a:r>
              <a:rPr lang="en-US" dirty="0" err="1"/>
              <a:t>Sexualmente</a:t>
            </a:r>
            <a:r>
              <a:rPr lang="en-US" dirty="0"/>
              <a:t> </a:t>
            </a:r>
            <a:r>
              <a:rPr lang="en-US" dirty="0" err="1"/>
              <a:t>Transmissível</a:t>
            </a:r>
            <a:endParaRPr lang="en-US" dirty="0"/>
          </a:p>
          <a:p>
            <a:pPr marL="342900" indent="-342900">
              <a:spcAft>
                <a:spcPts val="600"/>
              </a:spcAft>
              <a:buFont typeface="+mj-lt"/>
              <a:buAutoNum type="alphaLcParenR"/>
              <a:defRPr/>
            </a:pPr>
            <a:r>
              <a:rPr lang="en-US" dirty="0" err="1"/>
              <a:t>Ixi</a:t>
            </a:r>
            <a:r>
              <a:rPr lang="en-US" dirty="0"/>
              <a:t>, </a:t>
            </a:r>
            <a:r>
              <a:rPr lang="en-US" dirty="0" err="1"/>
              <a:t>prevejo</a:t>
            </a:r>
            <a:r>
              <a:rPr lang="en-US" dirty="0"/>
              <a:t> Super </a:t>
            </a:r>
            <a:r>
              <a:rPr lang="en-US" dirty="0" err="1"/>
              <a:t>Tretas</a:t>
            </a:r>
            <a:endParaRPr lang="pt-B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810" name="Rectangle 3380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12" name="Rectangle 338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94" name="CaixaDeTexto 1">
            <a:extLst>
              <a:ext uri="{FF2B5EF4-FFF2-40B4-BE49-F238E27FC236}">
                <a16:creationId xmlns:a16="http://schemas.microsoft.com/office/drawing/2014/main" id="{58934339-D8BA-86CB-D1FC-FBBD56DDA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551" y="2031101"/>
            <a:ext cx="5360099" cy="351194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-228600" algn="ctr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400" b="1" dirty="0" err="1">
                <a:latin typeface="+mn-lt"/>
                <a:cs typeface="+mn-cs"/>
              </a:rPr>
              <a:t>Você</a:t>
            </a:r>
            <a:r>
              <a:rPr lang="en-US" altLang="pt-BR" sz="2400" b="1" dirty="0">
                <a:latin typeface="+mn-lt"/>
                <a:cs typeface="+mn-cs"/>
              </a:rPr>
              <a:t> sabia que </a:t>
            </a:r>
            <a:r>
              <a:rPr lang="en-US" altLang="pt-BR" sz="2400" b="1" dirty="0" err="1">
                <a:latin typeface="+mn-lt"/>
                <a:cs typeface="+mn-cs"/>
              </a:rPr>
              <a:t>falta</a:t>
            </a:r>
            <a:r>
              <a:rPr lang="en-US" altLang="pt-BR" sz="2400" b="1" dirty="0">
                <a:latin typeface="+mn-lt"/>
                <a:cs typeface="+mn-cs"/>
              </a:rPr>
              <a:t> de </a:t>
            </a:r>
            <a:r>
              <a:rPr lang="en-US" altLang="pt-BR" sz="2400" b="1" dirty="0" err="1">
                <a:latin typeface="+mn-lt"/>
                <a:cs typeface="+mn-cs"/>
              </a:rPr>
              <a:t>cuidados</a:t>
            </a:r>
            <a:r>
              <a:rPr lang="en-US" altLang="pt-BR" sz="2400" b="1" dirty="0">
                <a:latin typeface="+mn-lt"/>
                <a:cs typeface="+mn-cs"/>
              </a:rPr>
              <a:t> de </a:t>
            </a:r>
            <a:r>
              <a:rPr lang="en-US" altLang="pt-BR" sz="2400" b="1" dirty="0" err="1">
                <a:latin typeface="+mn-lt"/>
                <a:cs typeface="+mn-cs"/>
              </a:rPr>
              <a:t>higiene</a:t>
            </a:r>
            <a:r>
              <a:rPr lang="en-US" altLang="pt-BR" sz="2400" b="1" dirty="0">
                <a:latin typeface="+mn-lt"/>
                <a:cs typeface="+mn-cs"/>
              </a:rPr>
              <a:t> </a:t>
            </a:r>
            <a:r>
              <a:rPr lang="en-US" altLang="pt-BR" sz="2400" b="1" dirty="0" err="1">
                <a:latin typeface="+mn-lt"/>
                <a:cs typeface="+mn-cs"/>
              </a:rPr>
              <a:t>íntima</a:t>
            </a:r>
            <a:r>
              <a:rPr lang="en-US" altLang="pt-BR" sz="2400" b="1" dirty="0">
                <a:latin typeface="+mn-lt"/>
                <a:cs typeface="+mn-cs"/>
              </a:rPr>
              <a:t> </a:t>
            </a:r>
            <a:r>
              <a:rPr lang="en-US" altLang="pt-BR" sz="2400" b="1" dirty="0" err="1">
                <a:latin typeface="+mn-lt"/>
                <a:cs typeface="+mn-cs"/>
              </a:rPr>
              <a:t>podem</a:t>
            </a:r>
            <a:r>
              <a:rPr lang="en-US" altLang="pt-BR" sz="2400" b="1" dirty="0">
                <a:latin typeface="+mn-lt"/>
                <a:cs typeface="+mn-cs"/>
              </a:rPr>
              <a:t> </a:t>
            </a:r>
            <a:r>
              <a:rPr lang="en-US" altLang="pt-BR" sz="2400" b="1" dirty="0" err="1">
                <a:latin typeface="+mn-lt"/>
                <a:cs typeface="+mn-cs"/>
              </a:rPr>
              <a:t>causar</a:t>
            </a:r>
            <a:r>
              <a:rPr lang="en-US" altLang="pt-BR" sz="2400" b="1" dirty="0">
                <a:latin typeface="+mn-lt"/>
                <a:cs typeface="+mn-cs"/>
              </a:rPr>
              <a:t> </a:t>
            </a:r>
            <a:r>
              <a:rPr lang="en-US" altLang="pt-BR" sz="2400" b="1" dirty="0" err="1">
                <a:latin typeface="+mn-lt"/>
                <a:cs typeface="+mn-cs"/>
              </a:rPr>
              <a:t>diversos</a:t>
            </a:r>
            <a:r>
              <a:rPr lang="en-US" altLang="pt-BR" sz="2400" b="1" dirty="0">
                <a:latin typeface="+mn-lt"/>
                <a:cs typeface="+mn-cs"/>
              </a:rPr>
              <a:t> </a:t>
            </a:r>
            <a:r>
              <a:rPr lang="en-US" altLang="pt-BR" sz="2400" b="1" dirty="0" err="1">
                <a:latin typeface="+mn-lt"/>
                <a:cs typeface="+mn-cs"/>
              </a:rPr>
              <a:t>problemas</a:t>
            </a:r>
            <a:r>
              <a:rPr lang="en-US" altLang="pt-BR" sz="2400" b="1" dirty="0">
                <a:latin typeface="+mn-lt"/>
                <a:cs typeface="+mn-cs"/>
              </a:rPr>
              <a:t>??</a:t>
            </a:r>
          </a:p>
          <a:p>
            <a:pPr indent="-228600" algn="ctr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pt-BR" sz="2400" b="1" dirty="0">
              <a:latin typeface="+mn-lt"/>
              <a:cs typeface="+mn-cs"/>
            </a:endParaRPr>
          </a:p>
          <a:p>
            <a:pPr indent="-228600" algn="ctr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400" b="1" dirty="0">
                <a:latin typeface="+mn-lt"/>
                <a:cs typeface="+mn-cs"/>
              </a:rPr>
              <a:t>E um deles é </a:t>
            </a:r>
            <a:r>
              <a:rPr lang="en-US" altLang="pt-BR" sz="2400" b="1" dirty="0" err="1">
                <a:latin typeface="+mn-lt"/>
                <a:cs typeface="+mn-cs"/>
              </a:rPr>
              <a:t>muito</a:t>
            </a:r>
            <a:r>
              <a:rPr lang="en-US" altLang="pt-BR" sz="2400" b="1" dirty="0">
                <a:latin typeface="+mn-lt"/>
                <a:cs typeface="+mn-cs"/>
              </a:rPr>
              <a:t> </a:t>
            </a:r>
            <a:r>
              <a:rPr lang="en-US" altLang="pt-BR" sz="2400" b="1" dirty="0" err="1">
                <a:latin typeface="+mn-lt"/>
                <a:cs typeface="+mn-cs"/>
              </a:rPr>
              <a:t>sério</a:t>
            </a:r>
            <a:r>
              <a:rPr lang="en-US" altLang="pt-BR" sz="2400" b="1" dirty="0">
                <a:latin typeface="+mn-lt"/>
                <a:cs typeface="+mn-cs"/>
              </a:rPr>
              <a:t>!!</a:t>
            </a:r>
          </a:p>
        </p:txBody>
      </p:sp>
      <p:sp>
        <p:nvSpPr>
          <p:cNvPr id="33814" name="Rectangle 338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16" name="Rectangle 338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18" name="Rectangle 338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áfico 2" descr="Megafone1 com preenchimento sólido">
            <a:extLst>
              <a:ext uri="{FF2B5EF4-FFF2-40B4-BE49-F238E27FC236}">
                <a16:creationId xmlns:a16="http://schemas.microsoft.com/office/drawing/2014/main" id="{50377035-823F-E9D4-CB05-5FC089453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9676" y="650494"/>
            <a:ext cx="5324142" cy="532414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DA1ED9F2-2237-7224-F7FC-D6BFAFAF2C66}"/>
              </a:ext>
            </a:extLst>
          </p:cNvPr>
          <p:cNvGraphicFramePr/>
          <p:nvPr/>
        </p:nvGraphicFramePr>
        <p:xfrm>
          <a:off x="413994" y="1787918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4819" name="CaixaDeTexto 2">
            <a:extLst>
              <a:ext uri="{FF2B5EF4-FFF2-40B4-BE49-F238E27FC236}">
                <a16:creationId xmlns:a16="http://schemas.microsoft.com/office/drawing/2014/main" id="{B9A2643F-258E-07B7-D7D5-404329E1E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013" y="823913"/>
            <a:ext cx="3252787" cy="64611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/>
              <a:t>Letra A</a:t>
            </a:r>
            <a:r>
              <a:rPr lang="pt-BR" altLang="pt-BR"/>
              <a:t>:</a:t>
            </a:r>
          </a:p>
          <a:p>
            <a:pPr eaLnBrk="1" hangingPunct="1"/>
            <a:r>
              <a:rPr lang="pt-BR" altLang="pt-BR"/>
              <a:t>Sim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Imagem 2">
            <a:extLst>
              <a:ext uri="{FF2B5EF4-FFF2-40B4-BE49-F238E27FC236}">
                <a16:creationId xmlns:a16="http://schemas.microsoft.com/office/drawing/2014/main" id="{E806D289-FD91-38C9-23AD-83BB098EE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1" t="12256" r="43484" b="37912"/>
          <a:stretch>
            <a:fillRect/>
          </a:stretch>
        </p:blipFill>
        <p:spPr bwMode="auto">
          <a:xfrm>
            <a:off x="2743200" y="242888"/>
            <a:ext cx="7842250" cy="646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46DD145-B065-8AA9-6CBF-5194299FCA7F}"/>
              </a:ext>
            </a:extLst>
          </p:cNvPr>
          <p:cNvSpPr/>
          <p:nvPr/>
        </p:nvSpPr>
        <p:spPr>
          <a:xfrm>
            <a:off x="3024188" y="2992438"/>
            <a:ext cx="6840537" cy="58261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F57C020-194F-2FA1-69B9-963AB586FDF5}"/>
              </a:ext>
            </a:extLst>
          </p:cNvPr>
          <p:cNvSpPr/>
          <p:nvPr/>
        </p:nvSpPr>
        <p:spPr>
          <a:xfrm>
            <a:off x="3024188" y="5643563"/>
            <a:ext cx="7151687" cy="58261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D5E2005-6CBB-4315-05EA-098598D3860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EB858C3E-3BE8-6D85-907A-2F9E120051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2226134"/>
              </p:ext>
            </p:extLst>
          </p:nvPr>
        </p:nvGraphicFramePr>
        <p:xfrm>
          <a:off x="244908" y="1082686"/>
          <a:ext cx="7142719" cy="4965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m 6" descr="Uma imagem contendo no interior, pessoa, cama, cobertor&#10;&#10;Descrição gerada automaticamente">
            <a:extLst>
              <a:ext uri="{FF2B5EF4-FFF2-40B4-BE49-F238E27FC236}">
                <a16:creationId xmlns:a16="http://schemas.microsoft.com/office/drawing/2014/main" id="{A67E8B4A-EB91-3CB4-AC7C-B6B0CB92FF3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ass/>
                    </a14:imgEffect>
                  </a14:imgLayer>
                </a14:imgProps>
              </a:ext>
            </a:extLst>
          </a:blip>
          <a:srcRect l="37807" t="38528" r="33120" b="37512"/>
          <a:stretch/>
        </p:blipFill>
        <p:spPr>
          <a:xfrm>
            <a:off x="7986972" y="380513"/>
            <a:ext cx="3960120" cy="4351744"/>
          </a:xfrm>
          <a:prstGeom prst="ellipse">
            <a:avLst/>
          </a:prstGeom>
        </p:spPr>
      </p:pic>
      <p:sp>
        <p:nvSpPr>
          <p:cNvPr id="36869" name="CaixaDeTexto 7">
            <a:extLst>
              <a:ext uri="{FF2B5EF4-FFF2-40B4-BE49-F238E27FC236}">
                <a16:creationId xmlns:a16="http://schemas.microsoft.com/office/drawing/2014/main" id="{F8601AA9-98D6-BE90-9959-DCF80A807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8688" y="5014913"/>
            <a:ext cx="30353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>
                <a:latin typeface="Century Gothic" panose="020B0502020202020204" pitchFamily="34" charset="0"/>
              </a:rPr>
              <a:t>Menino de 14 anos com câncer de pênis por falta de higiene na glande.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4316A78-36C5-6234-0C74-BAFB70F78D12}"/>
              </a:ext>
            </a:extLst>
          </p:cNvPr>
          <p:cNvSpPr txBox="1"/>
          <p:nvPr/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eaLnBrk="0" hangingPunct="0">
              <a:lnSpc>
                <a:spcPct val="90000"/>
              </a:lnSpc>
              <a:spcAft>
                <a:spcPts val="600"/>
              </a:spcAft>
              <a:defRPr/>
            </a:pPr>
            <a:r>
              <a:rPr lang="pt-BR" sz="4400" b="1" kern="1200">
                <a:latin typeface="+mj-lt"/>
                <a:ea typeface="+mj-ea"/>
                <a:cs typeface="+mj-cs"/>
              </a:rPr>
              <a:t>CUIDE DO SEU CORPO</a:t>
            </a:r>
          </a:p>
        </p:txBody>
      </p:sp>
      <p:graphicFrame>
        <p:nvGraphicFramePr>
          <p:cNvPr id="37892" name="CaixaDeTexto 1">
            <a:extLst>
              <a:ext uri="{FF2B5EF4-FFF2-40B4-BE49-F238E27FC236}">
                <a16:creationId xmlns:a16="http://schemas.microsoft.com/office/drawing/2014/main" id="{FD3D0654-AC74-5C61-6DFA-77E6C22531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366541"/>
              </p:ext>
            </p:extLst>
          </p:nvPr>
        </p:nvGraphicFramePr>
        <p:xfrm>
          <a:off x="838200" y="1825625"/>
          <a:ext cx="89154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35709D2-ECDD-549A-3975-C28DD5522021}"/>
              </a:ext>
            </a:extLst>
          </p:cNvPr>
          <p:cNvSpPr txBox="1"/>
          <p:nvPr/>
        </p:nvSpPr>
        <p:spPr>
          <a:xfrm>
            <a:off x="1035050" y="2978150"/>
            <a:ext cx="4805363" cy="12969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4000" b="1" dirty="0">
                <a:latin typeface="+mj-lt"/>
                <a:ea typeface="+mj-ea"/>
                <a:cs typeface="+mj-cs"/>
              </a:rPr>
              <a:t>FIMOSE</a:t>
            </a:r>
            <a:r>
              <a:rPr lang="en-US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38915" name="Imagem 2" descr="Diagrama&#10;&#10;Descrição gerada automaticamente">
            <a:extLst>
              <a:ext uri="{FF2B5EF4-FFF2-40B4-BE49-F238E27FC236}">
                <a16:creationId xmlns:a16="http://schemas.microsoft.com/office/drawing/2014/main" id="{CE858992-45F3-EB36-CBCC-A6EC99A30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92" b="13664"/>
          <a:stretch>
            <a:fillRect/>
          </a:stretch>
        </p:blipFill>
        <p:spPr bwMode="auto">
          <a:xfrm>
            <a:off x="4462463" y="1422400"/>
            <a:ext cx="6067425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CaixaDeTexto 3">
            <a:extLst>
              <a:ext uri="{FF2B5EF4-FFF2-40B4-BE49-F238E27FC236}">
                <a16:creationId xmlns:a16="http://schemas.microsoft.com/office/drawing/2014/main" id="{EEA32C34-63CA-CC9A-10F5-8DF28C9B7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3163" y="314325"/>
            <a:ext cx="68961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2800" b="1"/>
              <a:t>Outras alterações comuns entre adolescentes, que requerem atenção!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DD366875-676D-46D0-16E4-6716A3720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07" r="52264" b="12665"/>
          <a:stretch/>
        </p:blipFill>
        <p:spPr>
          <a:xfrm>
            <a:off x="643467" y="2346451"/>
            <a:ext cx="5294716" cy="216509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D06EE15C-F6F6-0219-F11A-32EC37D08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1" b="70172"/>
          <a:stretch/>
        </p:blipFill>
        <p:spPr>
          <a:xfrm>
            <a:off x="6253817" y="2335313"/>
            <a:ext cx="5294715" cy="21873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8940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01C33C5A-9C37-33E2-9A43-1DC0523E6CB2}"/>
              </a:ext>
            </a:extLst>
          </p:cNvPr>
          <p:cNvSpPr txBox="1"/>
          <p:nvPr/>
        </p:nvSpPr>
        <p:spPr>
          <a:xfrm>
            <a:off x="2845594" y="5630863"/>
            <a:ext cx="6500812" cy="10772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+mn-lt"/>
                <a:cs typeface="+mn-cs"/>
              </a:rPr>
              <a:t>Precisa LAVAR A GLANDE DIARIAMENTE</a:t>
            </a:r>
          </a:p>
        </p:txBody>
      </p:sp>
      <p:sp>
        <p:nvSpPr>
          <p:cNvPr id="39941" name="CaixaDeTexto 9">
            <a:extLst>
              <a:ext uri="{FF2B5EF4-FFF2-40B4-BE49-F238E27FC236}">
                <a16:creationId xmlns:a16="http://schemas.microsoft.com/office/drawing/2014/main" id="{BC53C315-272C-20C3-5998-778C7B953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5118" y="682555"/>
            <a:ext cx="39417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pt-BR" sz="3200" dirty="0"/>
              <a:t>BALANOPOSTITE</a:t>
            </a:r>
            <a:endParaRPr lang="pt-BR" altLang="pt-BR" sz="3200" dirty="0"/>
          </a:p>
        </p:txBody>
      </p:sp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8498361F-72B4-3882-80DE-8640F707F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5" t="12222" r="7901" b="64445"/>
          <a:stretch/>
        </p:blipFill>
        <p:spPr>
          <a:xfrm>
            <a:off x="6096000" y="1880183"/>
            <a:ext cx="5358414" cy="3449093"/>
          </a:xfrm>
          <a:prstGeom prst="rect">
            <a:avLst/>
          </a:prstGeom>
        </p:spPr>
      </p:pic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A5F5A4DA-2BC2-A397-03E9-781515988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32" r="49550" b="27184"/>
          <a:stretch/>
        </p:blipFill>
        <p:spPr>
          <a:xfrm>
            <a:off x="885825" y="1578116"/>
            <a:ext cx="4545260" cy="34495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EAF40A-8694-063C-EF78-ED55C8E00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8246934E-90B4-ABB8-CAD2-162C4D23977E}"/>
              </a:ext>
            </a:extLst>
          </p:cNvPr>
          <p:cNvSpPr txBox="1"/>
          <p:nvPr/>
        </p:nvSpPr>
        <p:spPr>
          <a:xfrm>
            <a:off x="3792537" y="6126766"/>
            <a:ext cx="4606925" cy="5842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+mn-lt"/>
                <a:cs typeface="+mn-cs"/>
              </a:rPr>
              <a:t>Precisa de cirurgia!</a:t>
            </a:r>
          </a:p>
        </p:txBody>
      </p:sp>
      <p:sp>
        <p:nvSpPr>
          <p:cNvPr id="39942" name="CaixaDeTexto 10">
            <a:extLst>
              <a:ext uri="{FF2B5EF4-FFF2-40B4-BE49-F238E27FC236}">
                <a16:creationId xmlns:a16="http://schemas.microsoft.com/office/drawing/2014/main" id="{1FEFCDF5-4B27-7EC7-4DC3-911D7CD93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1634" y="552090"/>
            <a:ext cx="42878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pt-BR" sz="2800" dirty="0"/>
              <a:t>PARAFIMOSE</a:t>
            </a:r>
            <a:endParaRPr lang="pt-BR" altLang="pt-BR" sz="2800" dirty="0"/>
          </a:p>
        </p:txBody>
      </p:sp>
      <p:pic>
        <p:nvPicPr>
          <p:cNvPr id="76802" name="Picture 2" descr="Parafimosis: qué es, síntomas y tratamiento - Tua Saúde">
            <a:extLst>
              <a:ext uri="{FF2B5EF4-FFF2-40B4-BE49-F238E27FC236}">
                <a16:creationId xmlns:a16="http://schemas.microsoft.com/office/drawing/2014/main" id="{78FE8BFD-586F-8011-BC9D-E471AB596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738" y="1671638"/>
            <a:ext cx="6096000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4" name="Picture 4" descr="varimed">
            <a:extLst>
              <a:ext uri="{FF2B5EF4-FFF2-40B4-BE49-F238E27FC236}">
                <a16:creationId xmlns:a16="http://schemas.microsoft.com/office/drawing/2014/main" id="{E75603CE-2DCB-036B-E59F-AD0D1E98D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69" y="2119313"/>
            <a:ext cx="36195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1B519438-1665-5D00-3B32-F9B17F8EF76B}"/>
              </a:ext>
            </a:extLst>
          </p:cNvPr>
          <p:cNvSpPr txBox="1"/>
          <p:nvPr/>
        </p:nvSpPr>
        <p:spPr>
          <a:xfrm>
            <a:off x="3124397" y="2211494"/>
            <a:ext cx="1514475" cy="1631216"/>
          </a:xfrm>
          <a:prstGeom prst="rect">
            <a:avLst/>
          </a:prstGeom>
          <a:solidFill>
            <a:srgbClr val="F6F6F6"/>
          </a:solidFill>
        </p:spPr>
        <p:txBody>
          <a:bodyPr wrap="square" rtlCol="0">
            <a:spAutoFit/>
          </a:bodyPr>
          <a:lstStyle/>
          <a:p>
            <a:r>
              <a:rPr lang="pt-BR" sz="2000" dirty="0"/>
              <a:t>ANEL DE FIMOSE VAI PARA TRÁS DA GLANDE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51466EE-361D-B935-8517-81E9FDE0143C}"/>
              </a:ext>
            </a:extLst>
          </p:cNvPr>
          <p:cNvSpPr txBox="1"/>
          <p:nvPr/>
        </p:nvSpPr>
        <p:spPr>
          <a:xfrm>
            <a:off x="830262" y="4814863"/>
            <a:ext cx="3195638" cy="1015663"/>
          </a:xfrm>
          <a:prstGeom prst="rect">
            <a:avLst/>
          </a:prstGeom>
          <a:solidFill>
            <a:srgbClr val="F6F6F6"/>
          </a:solidFill>
        </p:spPr>
        <p:txBody>
          <a:bodyPr wrap="square" rtlCol="0">
            <a:spAutoFit/>
          </a:bodyPr>
          <a:lstStyle/>
          <a:p>
            <a:r>
              <a:rPr lang="pt-BR" sz="2000" dirty="0"/>
              <a:t>VAI EDEMACIANDO E FUNCIONA COMO UM GARROTE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1C21377-C2E6-0349-DFCC-7BB2087A997D}"/>
              </a:ext>
            </a:extLst>
          </p:cNvPr>
          <p:cNvSpPr txBox="1"/>
          <p:nvPr/>
        </p:nvSpPr>
        <p:spPr>
          <a:xfrm>
            <a:off x="8996362" y="1765370"/>
            <a:ext cx="3195638" cy="707886"/>
          </a:xfrm>
          <a:prstGeom prst="rect">
            <a:avLst/>
          </a:prstGeom>
          <a:solidFill>
            <a:srgbClr val="F6F6F6"/>
          </a:solidFill>
        </p:spPr>
        <p:txBody>
          <a:bodyPr wrap="square" rtlCol="0">
            <a:spAutoFit/>
          </a:bodyPr>
          <a:lstStyle/>
          <a:p>
            <a:r>
              <a:rPr lang="pt-BR" sz="2000" dirty="0"/>
              <a:t>EDEMA</a:t>
            </a:r>
          </a:p>
          <a:p>
            <a:r>
              <a:rPr lang="pt-BR" sz="2000" dirty="0"/>
              <a:t> PROGRESSIVO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9176A41-76BC-4382-6736-CF93AE2DEC48}"/>
              </a:ext>
            </a:extLst>
          </p:cNvPr>
          <p:cNvSpPr txBox="1"/>
          <p:nvPr/>
        </p:nvSpPr>
        <p:spPr>
          <a:xfrm>
            <a:off x="5422686" y="4986307"/>
            <a:ext cx="4352910" cy="400110"/>
          </a:xfrm>
          <a:prstGeom prst="rect">
            <a:avLst/>
          </a:prstGeom>
          <a:solidFill>
            <a:srgbClr val="F6F6F6"/>
          </a:solidFill>
        </p:spPr>
        <p:txBody>
          <a:bodyPr wrap="square" rtlCol="0">
            <a:spAutoFit/>
          </a:bodyPr>
          <a:lstStyle/>
          <a:p>
            <a:r>
              <a:rPr lang="pt-BR" sz="2000" dirty="0"/>
              <a:t>NECROSE DOS TECIDOS</a:t>
            </a:r>
          </a:p>
        </p:txBody>
      </p:sp>
    </p:spTree>
    <p:extLst>
      <p:ext uri="{BB962C8B-B14F-4D97-AF65-F5344CB8AC3E}">
        <p14:creationId xmlns:p14="http://schemas.microsoft.com/office/powerpoint/2010/main" val="119078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974" name="Rectangle 40973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76" name="Rectangle 40975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69" name="Retângulo 8">
            <a:extLst>
              <a:ext uri="{FF2B5EF4-FFF2-40B4-BE49-F238E27FC236}">
                <a16:creationId xmlns:a16="http://schemas.microsoft.com/office/drawing/2014/main" id="{33CF4A88-8E6E-62FB-D4E7-EDA852E9D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066" y="2031101"/>
            <a:ext cx="4282984" cy="351194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3200" dirty="0">
                <a:latin typeface="+mn-lt"/>
                <a:cs typeface="+mn-cs"/>
              </a:rPr>
              <a:t>HIPOSPÁDIA</a:t>
            </a:r>
            <a:endParaRPr lang="en-US" altLang="pt-BR" dirty="0">
              <a:latin typeface="+mn-lt"/>
              <a:cs typeface="+mn-cs"/>
            </a:endParaRPr>
          </a:p>
        </p:txBody>
      </p:sp>
      <p:sp>
        <p:nvSpPr>
          <p:cNvPr id="40978" name="Rectangle 40977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0" name="Rectangle 40979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2" name="Rectangle 4098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D910908-81DE-66B7-0519-71B6650BF5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09" t="20451" r="44175" b="34296"/>
          <a:stretch/>
        </p:blipFill>
        <p:spPr>
          <a:xfrm>
            <a:off x="5825813" y="1126397"/>
            <a:ext cx="5628018" cy="353589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0B89DAA6-2AA0-626D-62D0-0CCDD0674F2B}"/>
              </a:ext>
            </a:extLst>
          </p:cNvPr>
          <p:cNvSpPr txBox="1"/>
          <p:nvPr/>
        </p:nvSpPr>
        <p:spPr>
          <a:xfrm>
            <a:off x="483095" y="4776029"/>
            <a:ext cx="4606925" cy="5842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+mn-lt"/>
                <a:cs typeface="+mn-cs"/>
              </a:rPr>
              <a:t>Precisa de cirurgia!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60991-ADDB-4A19-9BB0-3F155612E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4" descr="Uma imagem contendo pessoa, no interior, mesa, comida&#10;&#10;Descrição gerada com muito alta confiança">
            <a:extLst>
              <a:ext uri="{FF2B5EF4-FFF2-40B4-BE49-F238E27FC236}">
                <a16:creationId xmlns:a16="http://schemas.microsoft.com/office/drawing/2014/main" id="{70424A74-D9F6-67C6-9390-68B5A9D2FF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lasticWrap/>
                    </a14:imgEffect>
                  </a14:imgLayer>
                </a14:imgProps>
              </a:ext>
            </a:extLst>
          </a:blip>
          <a:srcRect l="6130" t="22432" r="-6128" b="29109"/>
          <a:stretch/>
        </p:blipFill>
        <p:spPr>
          <a:xfrm>
            <a:off x="1377950" y="1288978"/>
            <a:ext cx="3383280" cy="3380465"/>
          </a:xfrm>
          <a:prstGeom prst="ellipse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FB4515C4-C749-E36E-B06F-9BC59F8D2BDE}"/>
              </a:ext>
            </a:extLst>
          </p:cNvPr>
          <p:cNvGrpSpPr/>
          <p:nvPr/>
        </p:nvGrpSpPr>
        <p:grpSpPr>
          <a:xfrm>
            <a:off x="6983822" y="497127"/>
            <a:ext cx="3943350" cy="3757006"/>
            <a:chOff x="4572000" y="565612"/>
            <a:chExt cx="3943350" cy="3739957"/>
          </a:xfrm>
        </p:grpSpPr>
        <p:pic>
          <p:nvPicPr>
            <p:cNvPr id="7" name="Picture 2" descr="Buried penis in children">
              <a:extLst>
                <a:ext uri="{FF2B5EF4-FFF2-40B4-BE49-F238E27FC236}">
                  <a16:creationId xmlns:a16="http://schemas.microsoft.com/office/drawing/2014/main" id="{03961B07-E83D-9096-3F86-ADE5B2CDD6A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9512" b="161"/>
            <a:stretch/>
          </p:blipFill>
          <p:spPr bwMode="auto">
            <a:xfrm>
              <a:off x="4572000" y="565612"/>
              <a:ext cx="3943350" cy="3739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57EE57B0-5910-35C6-75E1-7C35BE353A8A}"/>
                </a:ext>
              </a:extLst>
            </p:cNvPr>
            <p:cNvSpPr txBox="1"/>
            <p:nvPr/>
          </p:nvSpPr>
          <p:spPr>
            <a:xfrm>
              <a:off x="4885763" y="1678640"/>
              <a:ext cx="1098177" cy="57708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t-BR" sz="1050" dirty="0">
                  <a:solidFill>
                    <a:schemeClr val="accent1"/>
                  </a:solidFill>
                </a:rPr>
                <a:t>Gordura pré-púbica aumentada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6010BE30-5905-3279-5497-2D7995263934}"/>
                </a:ext>
              </a:extLst>
            </p:cNvPr>
            <p:cNvSpPr txBox="1"/>
            <p:nvPr/>
          </p:nvSpPr>
          <p:spPr>
            <a:xfrm>
              <a:off x="5062818" y="3322638"/>
              <a:ext cx="1432112" cy="95410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t-BR" dirty="0">
                  <a:solidFill>
                    <a:schemeClr val="accent1"/>
                  </a:solidFill>
                </a:rPr>
                <a:t>Distribuição irregular da pele sobre o pênis e o escroto</a:t>
              </a:r>
            </a:p>
          </p:txBody>
        </p:sp>
      </p:grpSp>
      <p:sp>
        <p:nvSpPr>
          <p:cNvPr id="12" name="Retângulo 2">
            <a:extLst>
              <a:ext uri="{FF2B5EF4-FFF2-40B4-BE49-F238E27FC236}">
                <a16:creationId xmlns:a16="http://schemas.microsoft.com/office/drawing/2014/main" id="{D44F6D4C-00DA-F95F-CD78-A1A6B286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3021" y="5017028"/>
            <a:ext cx="3001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pt-BR" dirty="0"/>
              <a:t>PREGA PENO-ESCROTAL</a:t>
            </a:r>
            <a:endParaRPr lang="pt-BR" alt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0C2E7A2-4870-BDE4-5F24-99217F989019}"/>
              </a:ext>
            </a:extLst>
          </p:cNvPr>
          <p:cNvSpPr txBox="1"/>
          <p:nvPr/>
        </p:nvSpPr>
        <p:spPr>
          <a:xfrm>
            <a:off x="3973350" y="6068105"/>
            <a:ext cx="4606925" cy="5842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+mn-lt"/>
                <a:cs typeface="+mn-cs"/>
              </a:rPr>
              <a:t>Precisa de cirurgia!</a:t>
            </a:r>
          </a:p>
        </p:txBody>
      </p:sp>
      <p:sp>
        <p:nvSpPr>
          <p:cNvPr id="14" name="Retângulo 2">
            <a:extLst>
              <a:ext uri="{FF2B5EF4-FFF2-40B4-BE49-F238E27FC236}">
                <a16:creationId xmlns:a16="http://schemas.microsoft.com/office/drawing/2014/main" id="{59F560AB-C75B-D482-F5A4-414F22EB2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2844" y="5141246"/>
            <a:ext cx="21595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pt-BR" dirty="0"/>
              <a:t>PÊNIS EMBUTIDO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9254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9C1B4-DA68-4E11-64F5-459D55678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CC4B7E7-F837-0158-919F-02FD908EFFEC}"/>
              </a:ext>
            </a:extLst>
          </p:cNvPr>
          <p:cNvSpPr txBox="1"/>
          <p:nvPr/>
        </p:nvSpPr>
        <p:spPr>
          <a:xfrm>
            <a:off x="3725555" y="6202520"/>
            <a:ext cx="4606925" cy="5842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+mn-lt"/>
                <a:cs typeface="+mn-cs"/>
              </a:rPr>
              <a:t>Precisa de cirurgia!</a:t>
            </a:r>
          </a:p>
        </p:txBody>
      </p:sp>
      <p:pic>
        <p:nvPicPr>
          <p:cNvPr id="5" name="Imagem 4" descr="Uma imagem contendo no interior, deitado, gato, cama&#10;&#10;Descrição gerada com muito alta confiança">
            <a:extLst>
              <a:ext uri="{FF2B5EF4-FFF2-40B4-BE49-F238E27FC236}">
                <a16:creationId xmlns:a16="http://schemas.microsoft.com/office/drawing/2014/main" id="{DFEEAFE0-C7AE-72CB-C177-111EDB75EB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lasticWrap/>
                    </a14:imgEffect>
                  </a14:imgLayer>
                </a14:imgProps>
              </a:ext>
            </a:extLst>
          </a:blip>
          <a:srcRect l="34221" t="23348" r="23735" b="26620"/>
          <a:stretch/>
        </p:blipFill>
        <p:spPr bwMode="auto">
          <a:xfrm rot="5400000">
            <a:off x="1623905" y="914974"/>
            <a:ext cx="4479820" cy="3998222"/>
          </a:xfrm>
          <a:prstGeom prst="ellipse">
            <a:avLst/>
          </a:prstGeom>
          <a:noFill/>
        </p:spPr>
      </p:pic>
      <p:pic>
        <p:nvPicPr>
          <p:cNvPr id="6" name="Imagem 2" descr="Uma imagem contendo pessoa, verde, no interior, cama&#10;&#10;Descrição gerada com muito alta confiança">
            <a:extLst>
              <a:ext uri="{FF2B5EF4-FFF2-40B4-BE49-F238E27FC236}">
                <a16:creationId xmlns:a16="http://schemas.microsoft.com/office/drawing/2014/main" id="{81ECE476-F845-B3E9-D686-C39C12CC30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lasticWrap/>
                    </a14:imgEffect>
                  </a14:imgLayer>
                </a14:imgProps>
              </a:ext>
            </a:extLst>
          </a:blip>
          <a:srcRect l="24542" t="16053" r="29122" b="46095"/>
          <a:stretch/>
        </p:blipFill>
        <p:spPr bwMode="auto">
          <a:xfrm>
            <a:off x="6807245" y="708791"/>
            <a:ext cx="4049292" cy="4410588"/>
          </a:xfrm>
          <a:prstGeom prst="ellipse">
            <a:avLst/>
          </a:prstGeom>
          <a:noFill/>
        </p:spPr>
      </p:pic>
      <p:sp>
        <p:nvSpPr>
          <p:cNvPr id="40967" name="Retângulo 6">
            <a:extLst>
              <a:ext uri="{FF2B5EF4-FFF2-40B4-BE49-F238E27FC236}">
                <a16:creationId xmlns:a16="http://schemas.microsoft.com/office/drawing/2014/main" id="{62D70A13-DB4B-8E38-7667-DC98AB847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5395843"/>
            <a:ext cx="6096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pt-BR" dirty="0"/>
              <a:t>EXCESSO DE PELE E MALFORMAÇÕES DE PREPÚCIO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88605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tângulo 2">
            <a:extLst>
              <a:ext uri="{FF2B5EF4-FFF2-40B4-BE49-F238E27FC236}">
                <a16:creationId xmlns:a16="http://schemas.microsoft.com/office/drawing/2014/main" id="{AF436996-9BAF-304E-5CC5-9E96F305C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400" y="785813"/>
            <a:ext cx="5597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pt-BR" b="1"/>
              <a:t>O que pode aumentar o risco de câncer de pênis:</a:t>
            </a:r>
            <a:endParaRPr lang="pt-BR" altLang="pt-BR"/>
          </a:p>
        </p:txBody>
      </p:sp>
      <p:sp>
        <p:nvSpPr>
          <p:cNvPr id="41987" name="Retângulo 3">
            <a:extLst>
              <a:ext uri="{FF2B5EF4-FFF2-40B4-BE49-F238E27FC236}">
                <a16:creationId xmlns:a16="http://schemas.microsoft.com/office/drawing/2014/main" id="{02D08C1E-6FD0-FC1B-CD1D-DE149F84C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163" y="2520950"/>
            <a:ext cx="6096000" cy="365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b="1">
                <a:latin typeface="Century Gothic" panose="020B0502020202020204" pitchFamily="34" charset="0"/>
              </a:rPr>
              <a:t>Falta de Higiene</a:t>
            </a:r>
            <a:r>
              <a:rPr lang="en-US" altLang="pt-BR">
                <a:latin typeface="Century Gothic" panose="020B0502020202020204" pitchFamily="34" charset="0"/>
              </a:rPr>
              <a:t>: A falta de cuidados com a higiene pode levar a problemas que aumentam o risco de câncer.</a:t>
            </a:r>
          </a:p>
          <a:p>
            <a:pPr algn="just" ea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b="1">
                <a:latin typeface="Century Gothic" panose="020B0502020202020204" pitchFamily="34" charset="0"/>
              </a:rPr>
              <a:t>Infecções</a:t>
            </a:r>
            <a:r>
              <a:rPr lang="en-US" altLang="pt-BR">
                <a:latin typeface="Century Gothic" panose="020B0502020202020204" pitchFamily="34" charset="0"/>
              </a:rPr>
              <a:t>: Infecções pelo HPV (vírus do papiloma humano) estão associadas ao câncer de pênis. A vacinação contra o HPV é uma forma importante de prevenção.</a:t>
            </a:r>
          </a:p>
          <a:p>
            <a:pPr algn="just" ea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b="1">
                <a:latin typeface="Century Gothic" panose="020B0502020202020204" pitchFamily="34" charset="0"/>
              </a:rPr>
              <a:t>Fumante</a:t>
            </a:r>
            <a:r>
              <a:rPr lang="en-US" altLang="pt-BR">
                <a:latin typeface="Century Gothic" panose="020B0502020202020204" pitchFamily="34" charset="0"/>
              </a:rPr>
              <a:t>: O tabagismo também está relacionado ao aumento do risco de câncer.</a:t>
            </a:r>
          </a:p>
          <a:p>
            <a:pPr algn="just" ea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pt-BR">
              <a:latin typeface="Century Gothic" panose="020B0502020202020204" pitchFamily="34" charset="0"/>
            </a:endParaRPr>
          </a:p>
          <a:p>
            <a:pPr algn="just" ea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pt-BR">
              <a:latin typeface="Century Gothic" panose="020B0502020202020204" pitchFamily="34" charset="0"/>
            </a:endParaRPr>
          </a:p>
        </p:txBody>
      </p:sp>
      <p:pic>
        <p:nvPicPr>
          <p:cNvPr id="41988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EBBD8874-84D1-61B1-BFEA-A389029F2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6" t="20876" r="45380" b="39125"/>
          <a:stretch>
            <a:fillRect/>
          </a:stretch>
        </p:blipFill>
        <p:spPr bwMode="auto">
          <a:xfrm>
            <a:off x="7092950" y="1635125"/>
            <a:ext cx="46593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CaixaDeTexto 5">
            <a:extLst>
              <a:ext uri="{FF2B5EF4-FFF2-40B4-BE49-F238E27FC236}">
                <a16:creationId xmlns:a16="http://schemas.microsoft.com/office/drawing/2014/main" id="{AFE48D6E-F042-9E30-507C-C8C1877FD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4541838"/>
            <a:ext cx="2698750" cy="9239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/>
              <a:t>Em alguns casos é necessária a amputação do pênis.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1428C84-1C00-5162-9863-4BC6A55AD745}"/>
              </a:ext>
            </a:extLst>
          </p:cNvPr>
          <p:cNvSpPr txBox="1"/>
          <p:nvPr/>
        </p:nvSpPr>
        <p:spPr>
          <a:xfrm>
            <a:off x="2382838" y="5935663"/>
            <a:ext cx="8124825" cy="6461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pt-BR" b="1" dirty="0"/>
              <a:t>Importante</a:t>
            </a:r>
            <a:r>
              <a:rPr lang="pt-BR" dirty="0"/>
              <a:t>: Consultas regulares ao médico são importantes para monitorar a saúde e detectar quaisquer alterações precoces!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E7488D4-A828-B65B-BDFB-D23EEFD35C96}"/>
              </a:ext>
            </a:extLst>
          </p:cNvPr>
          <p:cNvSpPr txBox="1"/>
          <p:nvPr/>
        </p:nvSpPr>
        <p:spPr>
          <a:xfrm>
            <a:off x="2368550" y="390525"/>
            <a:ext cx="9269413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2400" dirty="0"/>
              <a:t>Outra alteração importante que pode acontecer subitamente é a </a:t>
            </a:r>
            <a:r>
              <a:rPr lang="pt-BR" sz="2400" b="1" dirty="0">
                <a:solidFill>
                  <a:schemeClr val="bg2">
                    <a:lumMod val="75000"/>
                  </a:schemeClr>
                </a:solidFill>
              </a:rPr>
              <a:t>torção de testículo</a:t>
            </a:r>
            <a:r>
              <a:rPr lang="pt-BR" sz="2400" dirty="0"/>
              <a:t>. Ela não está relacionada com cuidados de higiene ou manuseio do pênis.</a:t>
            </a:r>
          </a:p>
        </p:txBody>
      </p:sp>
      <p:sp>
        <p:nvSpPr>
          <p:cNvPr id="43011" name="Retângulo 4">
            <a:extLst>
              <a:ext uri="{FF2B5EF4-FFF2-40B4-BE49-F238E27FC236}">
                <a16:creationId xmlns:a16="http://schemas.microsoft.com/office/drawing/2014/main" id="{44907E78-1EDF-8A5D-A405-738B04ED1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2112963"/>
            <a:ext cx="6130925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algn="just" eaLnBrk="1" hangingPunct="1"/>
            <a:r>
              <a:rPr lang="en-US" altLang="pt-BR" sz="2200"/>
              <a:t>Ocorre:</a:t>
            </a:r>
          </a:p>
          <a:p>
            <a:pPr lvl="1" algn="just" eaLnBrk="1" hangingPunct="1"/>
            <a:endParaRPr lang="en-US" altLang="pt-BR" sz="2200"/>
          </a:p>
          <a:p>
            <a:pPr lvl="1" algn="just" eaLnBrk="1" hangingPunct="1">
              <a:buFont typeface="Arial" panose="020B0604020202020204" pitchFamily="34" charset="0"/>
              <a:buChar char="•"/>
            </a:pPr>
            <a:r>
              <a:rPr lang="en-US" altLang="pt-BR" sz="2200"/>
              <a:t>Diminuição do fluxo de sangue local</a:t>
            </a:r>
          </a:p>
          <a:p>
            <a:pPr lvl="1" algn="just" eaLnBrk="1" hangingPunct="1">
              <a:buFont typeface="Arial" panose="020B0604020202020204" pitchFamily="34" charset="0"/>
              <a:buChar char="•"/>
            </a:pPr>
            <a:r>
              <a:rPr lang="en-US" altLang="pt-BR" sz="2200"/>
              <a:t>Aumento rápido de volume escrotal </a:t>
            </a:r>
          </a:p>
          <a:p>
            <a:pPr lvl="1" algn="just" eaLnBrk="1" hangingPunct="1">
              <a:buFont typeface="Arial" panose="020B0604020202020204" pitchFamily="34" charset="0"/>
              <a:buChar char="•"/>
            </a:pPr>
            <a:r>
              <a:rPr lang="en-US" altLang="pt-BR" sz="2200"/>
              <a:t>Muita dor</a:t>
            </a:r>
          </a:p>
          <a:p>
            <a:pPr lvl="1" algn="just" eaLnBrk="1" hangingPunct="1">
              <a:buFont typeface="Arial" panose="020B0604020202020204" pitchFamily="34" charset="0"/>
              <a:buChar char="•"/>
            </a:pPr>
            <a:r>
              <a:rPr lang="en-US" altLang="pt-BR" sz="2200"/>
              <a:t>Vermelhidão</a:t>
            </a:r>
          </a:p>
          <a:p>
            <a:pPr lvl="1" algn="just" eaLnBrk="1" hangingPunct="1">
              <a:buFont typeface="Arial" panose="020B0604020202020204" pitchFamily="34" charset="0"/>
              <a:buChar char="•"/>
            </a:pPr>
            <a:r>
              <a:rPr lang="en-US" altLang="pt-BR" sz="2200"/>
              <a:t>Testículo elevado</a:t>
            </a:r>
          </a:p>
          <a:p>
            <a:pPr lvl="1" eaLnBrk="1" hangingPunct="1"/>
            <a:endParaRPr lang="en-US" altLang="pt-BR" sz="2200"/>
          </a:p>
        </p:txBody>
      </p:sp>
      <p:pic>
        <p:nvPicPr>
          <p:cNvPr id="43012" name="Picture 2">
            <a:extLst>
              <a:ext uri="{FF2B5EF4-FFF2-40B4-BE49-F238E27FC236}">
                <a16:creationId xmlns:a16="http://schemas.microsoft.com/office/drawing/2014/main" id="{0F94E6FD-4538-DDDC-7F1B-1B2DA501F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0150" y="4038600"/>
            <a:ext cx="1477963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3">
            <a:extLst>
              <a:ext uri="{FF2B5EF4-FFF2-40B4-BE49-F238E27FC236}">
                <a16:creationId xmlns:a16="http://schemas.microsoft.com/office/drawing/2014/main" id="{0FDCF461-D949-7924-0F68-47DE11547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713" y="3124200"/>
            <a:ext cx="2543175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4">
            <a:extLst>
              <a:ext uri="{FF2B5EF4-FFF2-40B4-BE49-F238E27FC236}">
                <a16:creationId xmlns:a16="http://schemas.microsoft.com/office/drawing/2014/main" id="{4A05CB01-8C93-4B3D-62F5-5A1983CA2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2347913"/>
            <a:ext cx="2447925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5" name="CaixaDeTexto 9">
            <a:extLst>
              <a:ext uri="{FF2B5EF4-FFF2-40B4-BE49-F238E27FC236}">
                <a16:creationId xmlns:a16="http://schemas.microsoft.com/office/drawing/2014/main" id="{112F9969-4873-2427-38B5-3529189EA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913" y="1949450"/>
            <a:ext cx="2128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/>
              <a:t>Por dentro:</a:t>
            </a:r>
          </a:p>
        </p:txBody>
      </p:sp>
      <p:sp>
        <p:nvSpPr>
          <p:cNvPr id="43016" name="CaixaDeTexto 10">
            <a:extLst>
              <a:ext uri="{FF2B5EF4-FFF2-40B4-BE49-F238E27FC236}">
                <a16:creationId xmlns:a16="http://schemas.microsoft.com/office/drawing/2014/main" id="{D73E7BA2-EF42-1B12-16F2-0B02D36CA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4413" y="2670175"/>
            <a:ext cx="2128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/>
              <a:t>Por fora:</a:t>
            </a:r>
          </a:p>
        </p:txBody>
      </p:sp>
      <p:sp>
        <p:nvSpPr>
          <p:cNvPr id="43017" name="CaixaDeTexto 11">
            <a:extLst>
              <a:ext uri="{FF2B5EF4-FFF2-40B4-BE49-F238E27FC236}">
                <a16:creationId xmlns:a16="http://schemas.microsoft.com/office/drawing/2014/main" id="{C219BA52-F0FA-40F2-6E2A-29A6B75EC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0" y="5141913"/>
            <a:ext cx="2847975" cy="12001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/>
              <a:t>Lesões podem ocorrer se não operar em até 4 horas após o surgimento dos sintomas!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aixaDeTexto 1">
            <a:extLst>
              <a:ext uri="{FF2B5EF4-FFF2-40B4-BE49-F238E27FC236}">
                <a16:creationId xmlns:a16="http://schemas.microsoft.com/office/drawing/2014/main" id="{9E3C3CF5-A542-E9EE-82B7-635D0C0BE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3900" y="539750"/>
            <a:ext cx="5141913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2400"/>
              <a:t>Outra alteração é quando o testículo não desce e ele não atinge sua posição anatômica dentro da bolsa escrotal. Pode causar infertilidade e câncer de testículo.</a:t>
            </a:r>
          </a:p>
        </p:txBody>
      </p:sp>
      <p:pic>
        <p:nvPicPr>
          <p:cNvPr id="4" name="Google Shape;101;g41b099623d_0_0">
            <a:extLst>
              <a:ext uri="{FF2B5EF4-FFF2-40B4-BE49-F238E27FC236}">
                <a16:creationId xmlns:a16="http://schemas.microsoft.com/office/drawing/2014/main" id="{EEADBDFE-A7D6-35A5-0D32-9DE0329D04D8}"/>
              </a:ext>
            </a:extLst>
          </p:cNvPr>
          <p:cNvPicPr preferRelativeResize="0"/>
          <p:nvPr/>
        </p:nvPicPr>
        <p:blipFill rotWithShape="1">
          <a:blip r:embed="rId2" cstate="print"/>
          <a:srcRect l="17124" t="12316" r="14818" b="7045"/>
          <a:stretch/>
        </p:blipFill>
        <p:spPr>
          <a:xfrm>
            <a:off x="434979" y="2290654"/>
            <a:ext cx="4112719" cy="3600000"/>
          </a:xfrm>
          <a:prstGeom prst="ellipse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6D3A068-4B12-D918-F2D0-A0F44B010649}"/>
              </a:ext>
            </a:extLst>
          </p:cNvPr>
          <p:cNvSpPr txBox="1"/>
          <p:nvPr/>
        </p:nvSpPr>
        <p:spPr>
          <a:xfrm>
            <a:off x="1679575" y="6092825"/>
            <a:ext cx="4606925" cy="5857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+mn-lt"/>
                <a:cs typeface="+mn-cs"/>
              </a:rPr>
              <a:t>Precisa de cirurgia!</a:t>
            </a:r>
          </a:p>
        </p:txBody>
      </p:sp>
      <p:pic>
        <p:nvPicPr>
          <p:cNvPr id="44037" name="Picture 2" descr="6z">
            <a:extLst>
              <a:ext uri="{FF2B5EF4-FFF2-40B4-BE49-F238E27FC236}">
                <a16:creationId xmlns:a16="http://schemas.microsoft.com/office/drawing/2014/main" id="{34FA7AE5-D09A-4816-6279-A164CB497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9" t="8195" r="50185" b="24722"/>
          <a:stretch>
            <a:fillRect/>
          </a:stretch>
        </p:blipFill>
        <p:spPr bwMode="auto">
          <a:xfrm>
            <a:off x="8208963" y="966788"/>
            <a:ext cx="2882900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CaixaDeTexto 6">
            <a:extLst>
              <a:ext uri="{FF2B5EF4-FFF2-40B4-BE49-F238E27FC236}">
                <a16:creationId xmlns:a16="http://schemas.microsoft.com/office/drawing/2014/main" id="{5CD6BBD9-9E52-0C35-F438-15C6110B9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2913" y="4664075"/>
            <a:ext cx="5141912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2400"/>
              <a:t>Já a varicocele é a dilatação das veias que drenam o sangue dos testículos. Se o testículo acometido estiver menor, precisa operar pelo risco de infertilidade.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ítulo 1">
            <a:extLst>
              <a:ext uri="{FF2B5EF4-FFF2-40B4-BE49-F238E27FC236}">
                <a16:creationId xmlns:a16="http://schemas.microsoft.com/office/drawing/2014/main" id="{08936562-343A-B65B-B591-2EFC6745658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00375" y="496888"/>
            <a:ext cx="10515600" cy="1325562"/>
          </a:xfrm>
        </p:spPr>
        <p:txBody>
          <a:bodyPr/>
          <a:lstStyle/>
          <a:p>
            <a:pPr indent="-228600" eaLnBrk="1" hangingPunct="1">
              <a:spcAft>
                <a:spcPts val="600"/>
              </a:spcAft>
            </a:pPr>
            <a:r>
              <a:rPr lang="en-US" altLang="pt-BR" sz="2800" b="1"/>
              <a:t>VOCÊS SABEM O QUE SÃO ISTS?</a:t>
            </a:r>
            <a:br>
              <a:rPr lang="en-US" altLang="pt-BR" sz="2800" b="1"/>
            </a:br>
            <a:br>
              <a:rPr lang="en-US" altLang="pt-BR" sz="2800"/>
            </a:br>
            <a:endParaRPr lang="pt-BR" altLang="pt-BR" sz="2800"/>
          </a:p>
        </p:txBody>
      </p:sp>
      <p:sp>
        <p:nvSpPr>
          <p:cNvPr id="45059" name="Espaço Reservado para Texto 4">
            <a:extLst>
              <a:ext uri="{FF2B5EF4-FFF2-40B4-BE49-F238E27FC236}">
                <a16:creationId xmlns:a16="http://schemas.microsoft.com/office/drawing/2014/main" id="{78B954A2-878C-296C-2B4A-1D5D252BA5B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7238" y="2324100"/>
            <a:ext cx="10515600" cy="4351338"/>
          </a:xfrm>
        </p:spPr>
        <p:txBody>
          <a:bodyPr/>
          <a:lstStyle/>
          <a:p>
            <a:pPr eaLnBrk="1" hangingPunct="1"/>
            <a:r>
              <a:rPr lang="en-US" altLang="pt-BR"/>
              <a:t>Infecções transmitidas durante relações sexuais. </a:t>
            </a:r>
          </a:p>
          <a:p>
            <a:pPr eaLnBrk="1" hangingPunct="1"/>
            <a:r>
              <a:rPr lang="en-US" altLang="pt-BR"/>
              <a:t>Exemplos incluem clamídia, gonorreia, sífilis e HIV.</a:t>
            </a:r>
          </a:p>
          <a:p>
            <a:pPr eaLnBrk="1" hangingPunct="1"/>
            <a:endParaRPr lang="pt-BR" altLang="pt-BR"/>
          </a:p>
        </p:txBody>
      </p:sp>
      <p:sp>
        <p:nvSpPr>
          <p:cNvPr id="45060" name="CaixaDeTexto 2">
            <a:extLst>
              <a:ext uri="{FF2B5EF4-FFF2-40B4-BE49-F238E27FC236}">
                <a16:creationId xmlns:a16="http://schemas.microsoft.com/office/drawing/2014/main" id="{7ECC4109-1F20-D7F7-8828-5662B7F5B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2827338"/>
            <a:ext cx="7572375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pt-BR" sz="2000">
              <a:latin typeface="Aptos" panose="020B0004020202020204" pitchFamily="34" charset="0"/>
            </a:endParaRPr>
          </a:p>
        </p:txBody>
      </p:sp>
      <p:pic>
        <p:nvPicPr>
          <p:cNvPr id="45061" name="Picture 2" descr="Resultado de imagem para ilustrar dst para crianças">
            <a:extLst>
              <a:ext uri="{FF2B5EF4-FFF2-40B4-BE49-F238E27FC236}">
                <a16:creationId xmlns:a16="http://schemas.microsoft.com/office/drawing/2014/main" id="{7EB1EEC9-3B4A-9039-46C2-BCCBA29F8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8" t="10220" r="16612" b="16524"/>
          <a:stretch>
            <a:fillRect/>
          </a:stretch>
        </p:blipFill>
        <p:spPr bwMode="auto">
          <a:xfrm>
            <a:off x="2762250" y="3816350"/>
            <a:ext cx="5951538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30D4D92-48AA-23C1-61E8-6D689F33FBF2}"/>
              </a:ext>
            </a:extLst>
          </p:cNvPr>
          <p:cNvSpPr txBox="1"/>
          <p:nvPr/>
        </p:nvSpPr>
        <p:spPr>
          <a:xfrm>
            <a:off x="3448050" y="1169988"/>
            <a:ext cx="5246688" cy="646112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pt-BR" b="1" dirty="0"/>
              <a:t>Letra A</a:t>
            </a:r>
            <a:r>
              <a:rPr lang="pt-BR" dirty="0"/>
              <a:t>:</a:t>
            </a:r>
          </a:p>
          <a:p>
            <a:pPr marL="342900" indent="-342900">
              <a:buFont typeface="+mj-lt"/>
              <a:buAutoNum type="alphaLcParenR"/>
              <a:defRPr/>
            </a:pPr>
            <a:r>
              <a:rPr lang="en-US" dirty="0" err="1"/>
              <a:t>Infecções</a:t>
            </a:r>
            <a:r>
              <a:rPr lang="en-US" dirty="0"/>
              <a:t> </a:t>
            </a:r>
            <a:r>
              <a:rPr lang="en-US" dirty="0" err="1"/>
              <a:t>Sexualmente</a:t>
            </a:r>
            <a:r>
              <a:rPr lang="en-US" dirty="0"/>
              <a:t> </a:t>
            </a:r>
            <a:r>
              <a:rPr lang="en-US" dirty="0" err="1"/>
              <a:t>Transmissíveis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089" name="Rectangle 46088">
            <a:extLst>
              <a:ext uri="{FF2B5EF4-FFF2-40B4-BE49-F238E27FC236}">
                <a16:creationId xmlns:a16="http://schemas.microsoft.com/office/drawing/2014/main" id="{69D47016-023F-44BD-981C-50E7A10A6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091" name="sketchy line">
            <a:extLst>
              <a:ext uri="{FF2B5EF4-FFF2-40B4-BE49-F238E27FC236}">
                <a16:creationId xmlns:a16="http://schemas.microsoft.com/office/drawing/2014/main" id="{6D8B37B0-0682-433E-BC8D-498C04ABD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471415" y="1412748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082" name="CaixaDeTexto 2">
            <a:extLst>
              <a:ext uri="{FF2B5EF4-FFF2-40B4-BE49-F238E27FC236}">
                <a16:creationId xmlns:a16="http://schemas.microsoft.com/office/drawing/2014/main" id="{8087520B-32EE-EC32-5008-B87B11DD9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1263" y="457200"/>
            <a:ext cx="6007608" cy="192938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000" b="1">
                <a:latin typeface="+mn-lt"/>
                <a:cs typeface="+mn-cs"/>
              </a:rPr>
              <a:t>COMO PREVENIR ISTs?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000" b="1">
                <a:latin typeface="+mn-lt"/>
                <a:cs typeface="+mn-cs"/>
              </a:rPr>
              <a:t>Uso de preservativos</a:t>
            </a:r>
            <a:r>
              <a:rPr lang="en-US" altLang="pt-BR" sz="2000">
                <a:latin typeface="+mn-lt"/>
                <a:cs typeface="+mn-cs"/>
              </a:rPr>
              <a:t>: Os preservativos são umas das formas mais eficazes de prevenção. Eles protegem contra a maioria das ISTs e também ajudam a evitar a gravidez!</a:t>
            </a:r>
          </a:p>
        </p:txBody>
      </p:sp>
      <p:pic>
        <p:nvPicPr>
          <p:cNvPr id="46083" name="Picture 2" descr="Resultado de imagem para prevenção dst">
            <a:extLst>
              <a:ext uri="{FF2B5EF4-FFF2-40B4-BE49-F238E27FC236}">
                <a16:creationId xmlns:a16="http://schemas.microsoft.com/office/drawing/2014/main" id="{A48BA48B-0714-EC6B-FE80-369F40346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202" y="2569464"/>
            <a:ext cx="5170396" cy="367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Imagem 1" descr="Tela de computador com jogo&#10;&#10;Descrição gerada automaticamente">
            <a:extLst>
              <a:ext uri="{FF2B5EF4-FFF2-40B4-BE49-F238E27FC236}">
                <a16:creationId xmlns:a16="http://schemas.microsoft.com/office/drawing/2014/main" id="{1D8DCCDE-113C-985F-2BBC-A0B98BADC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0" t="20337" r="44470" b="34412"/>
          <a:stretch>
            <a:fillRect/>
          </a:stretch>
        </p:blipFill>
        <p:spPr bwMode="auto">
          <a:xfrm>
            <a:off x="6254496" y="2645777"/>
            <a:ext cx="5468112" cy="352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2" descr="Prefeitura de Veranópolis - Vacinação contra HPV - proteção para os ...">
            <a:extLst>
              <a:ext uri="{FF2B5EF4-FFF2-40B4-BE49-F238E27FC236}">
                <a16:creationId xmlns:a16="http://schemas.microsoft.com/office/drawing/2014/main" id="{CFC0DB19-8629-B9F2-D161-7AA8930EE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04"/>
          <a:stretch>
            <a:fillRect/>
          </a:stretch>
        </p:blipFill>
        <p:spPr bwMode="auto">
          <a:xfrm>
            <a:off x="5811838" y="2874963"/>
            <a:ext cx="6154737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Retângulo 4">
            <a:extLst>
              <a:ext uri="{FF2B5EF4-FFF2-40B4-BE49-F238E27FC236}">
                <a16:creationId xmlns:a16="http://schemas.microsoft.com/office/drawing/2014/main" id="{2B3E53E9-72A5-FD71-1D70-3F1BF8495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5813" y="1360488"/>
            <a:ext cx="6096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pt-BR" b="1">
                <a:latin typeface="Aptos" panose="020B0004020202020204" pitchFamily="34" charset="0"/>
              </a:rPr>
              <a:t>Vacinação</a:t>
            </a:r>
            <a:r>
              <a:rPr lang="en-US" altLang="pt-BR">
                <a:latin typeface="Aptos" panose="020B0004020202020204" pitchFamily="34" charset="0"/>
              </a:rPr>
              <a:t>: Algumas doenças, como o HPV (papilomavírus humano), têm vacinas disponíveis. Converse com um profissional de saúde sobre a vacinação.</a:t>
            </a:r>
            <a:endParaRPr lang="pt-BR" altLang="pt-BR"/>
          </a:p>
        </p:txBody>
      </p:sp>
      <p:graphicFrame>
        <p:nvGraphicFramePr>
          <p:cNvPr id="47110" name="CaixaDeTexto 2">
            <a:extLst>
              <a:ext uri="{FF2B5EF4-FFF2-40B4-BE49-F238E27FC236}">
                <a16:creationId xmlns:a16="http://schemas.microsoft.com/office/drawing/2014/main" id="{88238206-599E-EF76-93EE-149EC41F4132}"/>
              </a:ext>
            </a:extLst>
          </p:cNvPr>
          <p:cNvGraphicFramePr/>
          <p:nvPr/>
        </p:nvGraphicFramePr>
        <p:xfrm>
          <a:off x="492125" y="2051050"/>
          <a:ext cx="5218113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136" name="Rectangle 4813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13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130" name="CaixaDeTexto 2">
            <a:extLst>
              <a:ext uri="{FF2B5EF4-FFF2-40B4-BE49-F238E27FC236}">
                <a16:creationId xmlns:a16="http://schemas.microsoft.com/office/drawing/2014/main" id="{81B101C4-960D-A17B-86E0-6985C494C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" y="2872899"/>
            <a:ext cx="4243589" cy="332066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200" b="1">
                <a:latin typeface="+mn-lt"/>
                <a:cs typeface="+mn-cs"/>
              </a:rPr>
              <a:t>COMO PREVENIR ISTs?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200" b="1">
                <a:latin typeface="+mn-lt"/>
                <a:cs typeface="+mn-cs"/>
              </a:rPr>
              <a:t>Comunicação</a:t>
            </a:r>
            <a:r>
              <a:rPr lang="en-US" altLang="pt-BR" sz="2200">
                <a:latin typeface="+mn-lt"/>
                <a:cs typeface="+mn-cs"/>
              </a:rPr>
              <a:t>: Falar abertamente com parceiros sobre histórico sexual e saúde é fundamental. Isso ajuda a garantir que ambos estejam cientes e tomem precauções.</a:t>
            </a:r>
          </a:p>
        </p:txBody>
      </p:sp>
      <p:pic>
        <p:nvPicPr>
          <p:cNvPr id="48131" name="Picture 2" descr="Enamoramientos adolescentes - Revista Vive">
            <a:extLst>
              <a:ext uri="{FF2B5EF4-FFF2-40B4-BE49-F238E27FC236}">
                <a16:creationId xmlns:a16="http://schemas.microsoft.com/office/drawing/2014/main" id="{12540365-9FEE-FE2E-AB71-6B6133392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8" r="1812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3">
            <a:extLst>
              <a:ext uri="{FF2B5EF4-FFF2-40B4-BE49-F238E27FC236}">
                <a16:creationId xmlns:a16="http://schemas.microsoft.com/office/drawing/2014/main" id="{DC4903CF-E97D-A3FB-39C6-C313D3CC4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15" y="5970953"/>
            <a:ext cx="5097462" cy="369887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b="1"/>
              <a:t>A responsabilidade é compartilhada!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161" name="Rectangle 4916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154" name="Título 1">
            <a:extLst>
              <a:ext uri="{FF2B5EF4-FFF2-40B4-BE49-F238E27FC236}">
                <a16:creationId xmlns:a16="http://schemas.microsoft.com/office/drawing/2014/main" id="{844BAB9A-1A20-F9A5-8606-81BED5664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/>
            <a:r>
              <a:rPr lang="en-US" altLang="pt-BR" sz="5400" b="1"/>
              <a:t>Importante lembrar...</a:t>
            </a:r>
          </a:p>
        </p:txBody>
      </p:sp>
      <p:sp>
        <p:nvSpPr>
          <p:cNvPr id="4916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156" name="CaixaDeTexto 3">
            <a:extLst>
              <a:ext uri="{FF2B5EF4-FFF2-40B4-BE49-F238E27FC236}">
                <a16:creationId xmlns:a16="http://schemas.microsoft.com/office/drawing/2014/main" id="{270333B5-8A31-189E-C025-C2AE34B33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650" y="6211888"/>
            <a:ext cx="4513263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Aft>
                <a:spcPts val="600"/>
              </a:spcAft>
            </a:pPr>
            <a:r>
              <a:rPr lang="pt-BR" altLang="pt-BR" sz="1400"/>
              <a:t>Fonte: Relatório Disque 100 (2019).</a:t>
            </a:r>
          </a:p>
          <a:p>
            <a:pPr algn="r" eaLnBrk="1" hangingPunct="1">
              <a:spcAft>
                <a:spcPts val="600"/>
              </a:spcAft>
            </a:pPr>
            <a:endParaRPr lang="pt-BR" altLang="pt-BR"/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9C9978D5-4B75-FA60-DB45-E327521AB4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5428194"/>
              </p:ext>
            </p:extLst>
          </p:nvPr>
        </p:nvGraphicFramePr>
        <p:xfrm>
          <a:off x="572493" y="2071316"/>
          <a:ext cx="6713552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D305239-E460-B209-367E-8DBCDB59736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0179" name="Título 1">
            <a:extLst>
              <a:ext uri="{FF2B5EF4-FFF2-40B4-BE49-F238E27FC236}">
                <a16:creationId xmlns:a16="http://schemas.microsoft.com/office/drawing/2014/main" id="{216BDF04-2407-4D5F-C3F6-14595A704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38" y="557213"/>
            <a:ext cx="11831637" cy="1133475"/>
          </a:xfrm>
        </p:spPr>
        <p:txBody>
          <a:bodyPr/>
          <a:lstStyle/>
          <a:p>
            <a:pPr algn="ctr" eaLnBrk="1" hangingPunct="1"/>
            <a:r>
              <a:rPr lang="pt-BR" altLang="pt-BR" sz="3600" dirty="0"/>
              <a:t> </a:t>
            </a:r>
            <a:r>
              <a:rPr lang="pt-BR" altLang="pt-BR" sz="3600" b="1" dirty="0"/>
              <a:t>O QUE É ABUSO SEXUAL CONTRA CRIANÇAS E ADOLESCENTES 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24EA414D-848B-077A-8304-3D888E3CE1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8097842"/>
              </p:ext>
            </p:extLst>
          </p:nvPr>
        </p:nvGraphicFramePr>
        <p:xfrm>
          <a:off x="838200" y="2247875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10" name="Rectangle 5120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496EADF-8662-D64A-0100-489945FC9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600" b="1"/>
              <a:t>SINAIS DE ALERTA</a:t>
            </a:r>
            <a:br>
              <a:rPr lang="en-US" sz="4600" b="1"/>
            </a:br>
            <a:endParaRPr lang="en-US" sz="4600"/>
          </a:p>
        </p:txBody>
      </p:sp>
      <p:sp>
        <p:nvSpPr>
          <p:cNvPr id="512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03" name="CaixaDeTexto 2">
            <a:extLst>
              <a:ext uri="{FF2B5EF4-FFF2-40B4-BE49-F238E27FC236}">
                <a16:creationId xmlns:a16="http://schemas.microsoft.com/office/drawing/2014/main" id="{F63CF741-0809-E2B1-8020-093CF31C2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93" y="2071316"/>
            <a:ext cx="6713552" cy="411917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200">
                <a:latin typeface="+mn-lt"/>
                <a:cs typeface="+mn-cs"/>
              </a:rPr>
              <a:t>É importante saber que existem sinais de que alguém pode estar passando por dificuldades. </a:t>
            </a:r>
          </a:p>
          <a:p>
            <a:pPr indent="-228600" ea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200">
                <a:latin typeface="+mn-lt"/>
                <a:cs typeface="+mn-cs"/>
              </a:rPr>
              <a:t>Alguns sinais incluem:</a:t>
            </a:r>
          </a:p>
          <a:p>
            <a:pPr indent="-228600" ea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pt-BR" sz="2200"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200">
                <a:latin typeface="+mn-lt"/>
                <a:cs typeface="+mn-cs"/>
              </a:rPr>
              <a:t>Mudanças de humor repentinas</a:t>
            </a:r>
          </a:p>
          <a:p>
            <a:pPr indent="-228600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200">
                <a:latin typeface="+mn-lt"/>
                <a:cs typeface="+mn-cs"/>
              </a:rPr>
              <a:t>Isolamento social</a:t>
            </a:r>
          </a:p>
          <a:p>
            <a:pPr indent="-228600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200">
                <a:latin typeface="+mn-lt"/>
                <a:cs typeface="+mn-cs"/>
              </a:rPr>
              <a:t>Falar que está se sentindo sem esperança ou inútil</a:t>
            </a:r>
          </a:p>
          <a:p>
            <a:pPr indent="-228600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200">
                <a:latin typeface="+mn-lt"/>
                <a:cs typeface="+mn-cs"/>
              </a:rPr>
              <a:t>Comportamentos autodestrutivos</a:t>
            </a:r>
          </a:p>
        </p:txBody>
      </p:sp>
      <p:pic>
        <p:nvPicPr>
          <p:cNvPr id="51205" name="Picture 7">
            <a:extLst>
              <a:ext uri="{FF2B5EF4-FFF2-40B4-BE49-F238E27FC236}">
                <a16:creationId xmlns:a16="http://schemas.microsoft.com/office/drawing/2014/main" id="{D516E5A8-EB72-F93D-178C-D3AE841C4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4" r="8615" b="-1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AutoShape 6" descr="Sinal de alerta - ícones de sinalização grátis">
            <a:extLst>
              <a:ext uri="{FF2B5EF4-FFF2-40B4-BE49-F238E27FC236}">
                <a16:creationId xmlns:a16="http://schemas.microsoft.com/office/drawing/2014/main" id="{41960370-B0BB-A3C8-8BD0-155EE373DB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AE88293-56FA-CF9A-DD4E-71125E3D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/>
              <a:t>Como Ajudar?</a:t>
            </a:r>
            <a:br>
              <a:rPr lang="pt-BR" b="1" dirty="0"/>
            </a:br>
            <a:endParaRPr lang="en-US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BD32E1E-299A-781B-1778-D60DF5BAFDC4}"/>
              </a:ext>
            </a:extLst>
          </p:cNvPr>
          <p:cNvSpPr txBox="1"/>
          <p:nvPr/>
        </p:nvSpPr>
        <p:spPr>
          <a:xfrm>
            <a:off x="1200184" y="6173789"/>
            <a:ext cx="9953625" cy="64611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dirty="0"/>
              <a:t>Se precisar, procure pessoas de confiança e peça ajuda: seus pais, professores, direção da escola ou os profissionais do Posto de Saúde.</a:t>
            </a:r>
          </a:p>
        </p:txBody>
      </p:sp>
      <p:graphicFrame>
        <p:nvGraphicFramePr>
          <p:cNvPr id="52230" name="CaixaDeTexto 2">
            <a:extLst>
              <a:ext uri="{FF2B5EF4-FFF2-40B4-BE49-F238E27FC236}">
                <a16:creationId xmlns:a16="http://schemas.microsoft.com/office/drawing/2014/main" id="{A5817974-C5D7-EB56-48B5-1642BC9744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401664"/>
              </p:ext>
            </p:extLst>
          </p:nvPr>
        </p:nvGraphicFramePr>
        <p:xfrm>
          <a:off x="176508" y="1037432"/>
          <a:ext cx="6497637" cy="5019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Gráfico 2" descr="Grupo de homens com preenchimento sólido">
            <a:extLst>
              <a:ext uri="{FF2B5EF4-FFF2-40B4-BE49-F238E27FC236}">
                <a16:creationId xmlns:a16="http://schemas.microsoft.com/office/drawing/2014/main" id="{13E845BA-F4F6-0AEC-73C8-B73EE254CF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00709" y="1093767"/>
            <a:ext cx="4463943" cy="4463943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258" name="Rectangle 53257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260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2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4" name="Freeform: Shape 53263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3253" name="Picture 5" descr="Melhorias no Disque 100 resultam em aumento de mais de 45% no ...">
            <a:extLst>
              <a:ext uri="{FF2B5EF4-FFF2-40B4-BE49-F238E27FC236}">
                <a16:creationId xmlns:a16="http://schemas.microsoft.com/office/drawing/2014/main" id="{E21D940E-680D-1070-D899-013E250F0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376" y="1587453"/>
            <a:ext cx="3343202" cy="27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66" name="Freeform: Shape 53265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3252" name="Picture 2">
            <a:extLst>
              <a:ext uri="{FF2B5EF4-FFF2-40B4-BE49-F238E27FC236}">
                <a16:creationId xmlns:a16="http://schemas.microsoft.com/office/drawing/2014/main" id="{46AE0E42-0716-CE94-5CE9-9A1167C39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5244" y="2381551"/>
            <a:ext cx="6020730" cy="263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280" name="Rectangle 54279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4282" name="Freeform: Shape 54281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4284" name="Freeform: Shape 54283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274" name="Título 1">
            <a:extLst>
              <a:ext uri="{FF2B5EF4-FFF2-40B4-BE49-F238E27FC236}">
                <a16:creationId xmlns:a16="http://schemas.microsoft.com/office/drawing/2014/main" id="{971E96FF-AEE7-824D-DC04-EE3CEDB3927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/>
            <a:r>
              <a:rPr lang="en-US" altLang="pt-BR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Vamos ver como </a:t>
            </a:r>
            <a:br>
              <a:rPr lang="en-US" altLang="pt-BR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altLang="pt-BR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está nossa pontuação??</a:t>
            </a:r>
          </a:p>
        </p:txBody>
      </p:sp>
      <p:sp>
        <p:nvSpPr>
          <p:cNvPr id="54286" name="Rectangle 5428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4288" name="Rectangle 5428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4275" name="Picture 2" descr="260.200+ Check List fotos de stock, imagens e fotos royalty-free ...">
            <a:extLst>
              <a:ext uri="{FF2B5EF4-FFF2-40B4-BE49-F238E27FC236}">
                <a16:creationId xmlns:a16="http://schemas.microsoft.com/office/drawing/2014/main" id="{5AAE0639-0838-3604-BC5F-A6B0E43BD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1084" y="625684"/>
            <a:ext cx="5455380" cy="54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303" name="Rectangle 55302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298" name="Título 1">
            <a:extLst>
              <a:ext uri="{FF2B5EF4-FFF2-40B4-BE49-F238E27FC236}">
                <a16:creationId xmlns:a16="http://schemas.microsoft.com/office/drawing/2014/main" id="{F0C326B2-B146-22A2-A754-4C51B29BD62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1248" y="548640"/>
            <a:ext cx="3600860" cy="54315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/>
            <a:r>
              <a:rPr lang="en-US" altLang="pt-BR" sz="4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Agora vamos falar um pouco mais dos cuidados com a mente</a:t>
            </a:r>
          </a:p>
        </p:txBody>
      </p:sp>
      <p:sp>
        <p:nvSpPr>
          <p:cNvPr id="55305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8FE45BB-ACA8-7CFD-AA8F-3E336027139E}"/>
              </a:ext>
            </a:extLst>
          </p:cNvPr>
          <p:cNvSpPr txBox="1"/>
          <p:nvPr/>
        </p:nvSpPr>
        <p:spPr>
          <a:xfrm>
            <a:off x="5126418" y="552091"/>
            <a:ext cx="6224335" cy="5431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b="1">
                <a:latin typeface="+mn-lt"/>
                <a:cs typeface="+mn-cs"/>
              </a:rPr>
              <a:t>7. Cuidar da saúde mental também é coisa de jovem?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200">
                <a:latin typeface="+mn-lt"/>
                <a:cs typeface="+mn-cs"/>
              </a:rPr>
              <a:t>Sim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200">
                <a:latin typeface="+mn-lt"/>
                <a:cs typeface="+mn-cs"/>
              </a:rPr>
              <a:t>Não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328" name="Rectangle 56327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17880B5-C9C8-9A75-F22C-908AD4B28A00}"/>
              </a:ext>
            </a:extLst>
          </p:cNvPr>
          <p:cNvSpPr txBox="1"/>
          <p:nvPr/>
        </p:nvSpPr>
        <p:spPr>
          <a:xfrm>
            <a:off x="890338" y="640080"/>
            <a:ext cx="3734014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>
                <a:latin typeface="+mj-lt"/>
                <a:ea typeface="+mj-ea"/>
                <a:cs typeface="+mj-cs"/>
              </a:rPr>
              <a:t>Letra A</a:t>
            </a:r>
            <a:r>
              <a:rPr lang="en-US" sz="5400">
                <a:latin typeface="+mj-lt"/>
                <a:ea typeface="+mj-ea"/>
                <a:cs typeface="+mj-cs"/>
              </a:rPr>
              <a:t>: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>
                <a:latin typeface="+mj-lt"/>
                <a:ea typeface="+mj-ea"/>
                <a:cs typeface="+mj-cs"/>
              </a:rPr>
              <a:t>Sim</a:t>
            </a:r>
          </a:p>
        </p:txBody>
      </p:sp>
      <p:sp>
        <p:nvSpPr>
          <p:cNvPr id="56330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323" name="Picture 2">
            <a:extLst>
              <a:ext uri="{FF2B5EF4-FFF2-40B4-BE49-F238E27FC236}">
                <a16:creationId xmlns:a16="http://schemas.microsoft.com/office/drawing/2014/main" id="{B0D5045E-3CA5-6ACD-FDD1-B00CFD221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60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7D926700-BBB9-C562-B62E-8A4D3378FF6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7348" name="Freeform: Shape 13">
            <a:extLst>
              <a:ext uri="{FF2B5EF4-FFF2-40B4-BE49-F238E27FC236}">
                <a16:creationId xmlns:a16="http://schemas.microsoft.com/office/drawing/2014/main" id="{8A2324ED-B05C-6D98-CFEC-7225BFF7EA8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630738" y="0"/>
            <a:ext cx="7561262" cy="6858000"/>
          </a:xfrm>
          <a:custGeom>
            <a:avLst/>
            <a:gdLst>
              <a:gd name="T0" fmla="*/ 7593794 w 7529613"/>
              <a:gd name="T1" fmla="*/ 0 h 6858000"/>
              <a:gd name="T2" fmla="*/ 1232750 w 7529613"/>
              <a:gd name="T3" fmla="*/ 0 h 6858000"/>
              <a:gd name="T4" fmla="*/ 1136086 w 7529613"/>
              <a:gd name="T5" fmla="*/ 148742 h 6858000"/>
              <a:gd name="T6" fmla="*/ 774096 w 7529613"/>
              <a:gd name="T7" fmla="*/ 819975 h 6858000"/>
              <a:gd name="T8" fmla="*/ 748429 w 7529613"/>
              <a:gd name="T9" fmla="*/ 854514 h 6858000"/>
              <a:gd name="T10" fmla="*/ 792580 w 7529613"/>
              <a:gd name="T11" fmla="*/ 750263 h 6858000"/>
              <a:gd name="T12" fmla="*/ 987323 w 7529613"/>
              <a:gd name="T13" fmla="*/ 331786 h 6858000"/>
              <a:gd name="T14" fmla="*/ 1165569 w 7529613"/>
              <a:gd name="T15" fmla="*/ 0 h 6858000"/>
              <a:gd name="T16" fmla="*/ 1107610 w 7529613"/>
              <a:gd name="T17" fmla="*/ 0 h 6858000"/>
              <a:gd name="T18" fmla="*/ 999909 w 7529613"/>
              <a:gd name="T19" fmla="*/ 196614 h 6858000"/>
              <a:gd name="T20" fmla="*/ 498151 w 7529613"/>
              <a:gd name="T21" fmla="*/ 1371196 h 6858000"/>
              <a:gd name="T22" fmla="*/ 46881 w 7529613"/>
              <a:gd name="T23" fmla="*/ 3331516 h 6858000"/>
              <a:gd name="T24" fmla="*/ 12357 w 7529613"/>
              <a:gd name="T25" fmla="*/ 4357389 h 6858000"/>
              <a:gd name="T26" fmla="*/ 172277 w 7529613"/>
              <a:gd name="T27" fmla="*/ 5552904 h 6858000"/>
              <a:gd name="T28" fmla="*/ 541845 w 7529613"/>
              <a:gd name="T29" fmla="*/ 6828292 h 6858000"/>
              <a:gd name="T30" fmla="*/ 554378 w 7529613"/>
              <a:gd name="T31" fmla="*/ 6858000 h 6858000"/>
              <a:gd name="T32" fmla="*/ 607367 w 7529613"/>
              <a:gd name="T33" fmla="*/ 6858000 h 6858000"/>
              <a:gd name="T34" fmla="*/ 600490 w 7529613"/>
              <a:gd name="T35" fmla="*/ 6841548 h 6858000"/>
              <a:gd name="T36" fmla="*/ 367365 w 7529613"/>
              <a:gd name="T37" fmla="*/ 6142728 h 6858000"/>
              <a:gd name="T38" fmla="*/ 214887 w 7529613"/>
              <a:gd name="T39" fmla="*/ 5513920 h 6858000"/>
              <a:gd name="T40" fmla="*/ 213091 w 7529613"/>
              <a:gd name="T41" fmla="*/ 5480400 h 6858000"/>
              <a:gd name="T42" fmla="*/ 314101 w 7529613"/>
              <a:gd name="T43" fmla="*/ 5830356 h 6858000"/>
              <a:gd name="T44" fmla="*/ 628273 w 7529613"/>
              <a:gd name="T45" fmla="*/ 6670524 h 6858000"/>
              <a:gd name="T46" fmla="*/ 716520 w 7529613"/>
              <a:gd name="T47" fmla="*/ 6858000 h 6858000"/>
              <a:gd name="T48" fmla="*/ 7593794 w 7529613"/>
              <a:gd name="T49" fmla="*/ 6858000 h 68580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529613"/>
              <a:gd name="T76" fmla="*/ 0 h 6858000"/>
              <a:gd name="T77" fmla="*/ 7529613 w 7529613"/>
              <a:gd name="T78" fmla="*/ 6858000 h 685800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6857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pt-BR"/>
          </a:p>
        </p:txBody>
      </p:sp>
      <p:pic>
        <p:nvPicPr>
          <p:cNvPr id="57351" name="Picture 2">
            <a:extLst>
              <a:ext uri="{FF2B5EF4-FFF2-40B4-BE49-F238E27FC236}">
                <a16:creationId xmlns:a16="http://schemas.microsoft.com/office/drawing/2014/main" id="{D8CFDE7F-8DB6-052E-9D76-BE3314B2A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415925"/>
            <a:ext cx="1104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7353" name="CaixaDeTexto 2">
            <a:extLst>
              <a:ext uri="{FF2B5EF4-FFF2-40B4-BE49-F238E27FC236}">
                <a16:creationId xmlns:a16="http://schemas.microsoft.com/office/drawing/2014/main" id="{137E8BEB-F15A-CC76-A2D5-0D5224489B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183478"/>
              </p:ext>
            </p:extLst>
          </p:nvPr>
        </p:nvGraphicFramePr>
        <p:xfrm>
          <a:off x="381833" y="1112362"/>
          <a:ext cx="11333917" cy="5458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aixaDeTexto 6">
            <a:extLst>
              <a:ext uri="{FF2B5EF4-FFF2-40B4-BE49-F238E27FC236}">
                <a16:creationId xmlns:a16="http://schemas.microsoft.com/office/drawing/2014/main" id="{E0CC8D3F-0AF7-4A0F-A86E-BF3FBAC3D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5631" y="5466466"/>
            <a:ext cx="3448050" cy="8318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2400" dirty="0"/>
              <a:t>Procure ajuda e </a:t>
            </a:r>
          </a:p>
          <a:p>
            <a:pPr algn="ctr" eaLnBrk="1" hangingPunct="1"/>
            <a:r>
              <a:rPr lang="pt-BR" altLang="pt-BR" sz="2400" dirty="0"/>
              <a:t>pratique o autocuidado!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376" name="Rectangle 58375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378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371" name="CaixaDeTexto 2">
            <a:extLst>
              <a:ext uri="{FF2B5EF4-FFF2-40B4-BE49-F238E27FC236}">
                <a16:creationId xmlns:a16="http://schemas.microsoft.com/office/drawing/2014/main" id="{E1289173-8B59-1B2E-3977-C6EE8E03A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936" y="2660904"/>
            <a:ext cx="4818888" cy="354787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200">
                <a:latin typeface="+mn-lt"/>
                <a:cs typeface="+mn-cs"/>
              </a:rPr>
              <a:t>Menos redes sociais e mais interações pessoais!</a:t>
            </a:r>
          </a:p>
        </p:txBody>
      </p:sp>
      <p:pic>
        <p:nvPicPr>
          <p:cNvPr id="58370" name="Picture 2" descr="Nenhuma descrição de foto disponível.">
            <a:extLst>
              <a:ext uri="{FF2B5EF4-FFF2-40B4-BE49-F238E27FC236}">
                <a16:creationId xmlns:a16="http://schemas.microsoft.com/office/drawing/2014/main" id="{FC74D348-B742-9E2B-C9F9-B3ACD01ED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706340"/>
            <a:ext cx="5458968" cy="544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400" name="Rectangle 5939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40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395" name="CaixaDeTexto 1">
            <a:extLst>
              <a:ext uri="{FF2B5EF4-FFF2-40B4-BE49-F238E27FC236}">
                <a16:creationId xmlns:a16="http://schemas.microsoft.com/office/drawing/2014/main" id="{D1954B82-E078-2830-D067-07BD1C856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936" y="2660904"/>
            <a:ext cx="4818888" cy="354787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200" b="1">
                <a:latin typeface="+mn-lt"/>
                <a:cs typeface="+mn-cs"/>
              </a:rPr>
              <a:t>Os profissionais de saúde estão aí para cuidar de vocês em todas as etapas da vida!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pt-BR" sz="2200" b="1"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pt-BR" sz="2200" b="1">
                <a:latin typeface="+mn-lt"/>
                <a:cs typeface="+mn-cs"/>
              </a:rPr>
              <a:t>Procure ajuda se precisar!</a:t>
            </a:r>
          </a:p>
        </p:txBody>
      </p:sp>
      <p:pic>
        <p:nvPicPr>
          <p:cNvPr id="59394" name="Picture 2" descr="Atendimento humanizado e sua importância à área médica - Telelaudo">
            <a:extLst>
              <a:ext uri="{FF2B5EF4-FFF2-40B4-BE49-F238E27FC236}">
                <a16:creationId xmlns:a16="http://schemas.microsoft.com/office/drawing/2014/main" id="{27E6437D-25AC-78EA-B9AD-01EA9B374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1607069"/>
            <a:ext cx="5458968" cy="364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424" name="Rectangle 6042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418" name="Título 1">
            <a:extLst>
              <a:ext uri="{FF2B5EF4-FFF2-40B4-BE49-F238E27FC236}">
                <a16:creationId xmlns:a16="http://schemas.microsoft.com/office/drawing/2014/main" id="{15274E5F-C688-1B31-41F8-84F822296E4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/>
            <a:r>
              <a:rPr lang="en-US" altLang="pt-BR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Vamos conferir a soma da pontuação e ver quem ganhou o nosso jogo??</a:t>
            </a:r>
          </a:p>
        </p:txBody>
      </p:sp>
      <p:sp>
        <p:nvSpPr>
          <p:cNvPr id="6042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419" name="Picture 4" descr="Prêmio - P3C">
            <a:extLst>
              <a:ext uri="{FF2B5EF4-FFF2-40B4-BE49-F238E27FC236}">
                <a16:creationId xmlns:a16="http://schemas.microsoft.com/office/drawing/2014/main" id="{A847659F-FBAF-C880-5DB6-5797959E4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3338" y="640080"/>
            <a:ext cx="5536532" cy="555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ema do Office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2540</TotalTime>
  <Words>1593</Words>
  <Application>Microsoft Office PowerPoint</Application>
  <PresentationFormat>Widescreen</PresentationFormat>
  <Paragraphs>237</Paragraphs>
  <Slides>50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50</vt:i4>
      </vt:variant>
    </vt:vector>
  </HeadingPairs>
  <TitlesOfParts>
    <vt:vector size="56" baseType="lpstr">
      <vt:lpstr>Arial</vt:lpstr>
      <vt:lpstr>Century Gothic</vt:lpstr>
      <vt:lpstr>Aptos</vt:lpstr>
      <vt:lpstr>Aptos Display</vt:lpstr>
      <vt:lpstr>Tema do Office</vt:lpstr>
      <vt:lpstr>2_Tema do Office</vt:lpstr>
      <vt:lpstr>Apresentação do PowerPoint</vt:lpstr>
      <vt:lpstr>Hoje vamos conversar um pouco sobre:</vt:lpstr>
      <vt:lpstr>Apresentação do PowerPoint</vt:lpstr>
      <vt:lpstr>Apresentação do PowerPoint</vt:lpstr>
      <vt:lpstr>Apresentação do PowerPoint</vt:lpstr>
      <vt:lpstr>QUANTAS VEZES DEVO IR AO BANHEIRO POR DIA?</vt:lpstr>
      <vt:lpstr>Como sentar na privada:</vt:lpstr>
      <vt:lpstr>SABE POR QUE ALGUNS ADOLESCENTES PERDEM URINA NA ROUPA DURANTE O DIA?</vt:lpstr>
      <vt:lpstr>Apresentação do PowerPoint</vt:lpstr>
      <vt:lpstr>SE VOCÊ...</vt:lpstr>
      <vt:lpstr>SE VOCÊ...</vt:lpstr>
      <vt:lpstr>PERDA DE URINA NA CAMA DURANTE O SONO   Isso tem nome e se chama: ENURESE</vt:lpstr>
      <vt:lpstr>PERDA DE URINA NA CAMA DURANTE O SONO</vt:lpstr>
      <vt:lpstr>Apresentação do PowerPoint</vt:lpstr>
      <vt:lpstr>O QUE PODE OCASIONAR PEDRA NOS RINS</vt:lpstr>
      <vt:lpstr>O QUE FAZER PARA PROTEGER O RIM:</vt:lpstr>
      <vt:lpstr>Vamos ver como  está nossa pontuação??</vt:lpstr>
      <vt:lpstr>Agora vamos falar um pouco mais dos cuidados com o corpo do homem!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VOCÊS SABEM O QUE SÃO ISTS?  </vt:lpstr>
      <vt:lpstr>Apresentação do PowerPoint</vt:lpstr>
      <vt:lpstr>Apresentação do PowerPoint</vt:lpstr>
      <vt:lpstr>Apresentação do PowerPoint</vt:lpstr>
      <vt:lpstr>Importante lembrar...</vt:lpstr>
      <vt:lpstr> O QUE É ABUSO SEXUAL CONTRA CRIANÇAS E ADOLESCENTES </vt:lpstr>
      <vt:lpstr>SINAIS DE ALERTA </vt:lpstr>
      <vt:lpstr>Como Ajudar? </vt:lpstr>
      <vt:lpstr>Apresentação do PowerPoint</vt:lpstr>
      <vt:lpstr>Vamos ver como  está nossa pontuação??</vt:lpstr>
      <vt:lpstr>Agora vamos falar um pouco mais dos cuidados com a mente</vt:lpstr>
      <vt:lpstr>Apresentação do PowerPoint</vt:lpstr>
      <vt:lpstr>Apresentação do PowerPoint</vt:lpstr>
      <vt:lpstr>Apresentação do PowerPoint</vt:lpstr>
      <vt:lpstr>Apresentação do PowerPoint</vt:lpstr>
      <vt:lpstr>Vamos conferir a soma da pontuação e ver quem ganhou o nosso jogo??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KARINE FURTADO MEYER</dc:creator>
  <cp:lastModifiedBy>KARINE FURTADO MEYER</cp:lastModifiedBy>
  <cp:revision>38</cp:revision>
  <dcterms:created xsi:type="dcterms:W3CDTF">2024-09-29T13:08:59Z</dcterms:created>
  <dcterms:modified xsi:type="dcterms:W3CDTF">2024-10-27T23:06:42Z</dcterms:modified>
</cp:coreProperties>
</file>